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15"/>
  </p:notesMasterIdLst>
  <p:handoutMasterIdLst>
    <p:handoutMasterId r:id="rId16"/>
  </p:handoutMasterIdLst>
  <p:sldIdLst>
    <p:sldId id="256" r:id="rId5"/>
    <p:sldId id="4345" r:id="rId6"/>
    <p:sldId id="4349" r:id="rId7"/>
    <p:sldId id="4347" r:id="rId8"/>
    <p:sldId id="4350" r:id="rId9"/>
    <p:sldId id="4346" r:id="rId10"/>
    <p:sldId id="4348" r:id="rId11"/>
    <p:sldId id="4351" r:id="rId12"/>
    <p:sldId id="4332" r:id="rId13"/>
    <p:sldId id="1318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7D"/>
    <a:srgbClr val="FFFFFF"/>
    <a:srgbClr val="F8E9DD"/>
    <a:srgbClr val="FFF9F5"/>
    <a:srgbClr val="002776"/>
    <a:srgbClr val="010000"/>
    <a:srgbClr val="002060"/>
    <a:srgbClr val="042478"/>
    <a:srgbClr val="D3D3EA"/>
    <a:srgbClr val="7EA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7218" autoAdjust="0"/>
  </p:normalViewPr>
  <p:slideViewPr>
    <p:cSldViewPr snapToGrid="0">
      <p:cViewPr varScale="1">
        <p:scale>
          <a:sx n="109" d="100"/>
          <a:sy n="109" d="100"/>
        </p:scale>
        <p:origin x="108" y="2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7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EFDBB0-0328-42AA-BEB3-8DB88B630C08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B91C1C76-EFCD-46B3-88C3-8DC465F5B8D1}">
      <dgm:prSet phldrT="[Tekst]" custT="1"/>
      <dgm:spPr/>
      <dgm:t>
        <a:bodyPr/>
        <a:lstStyle/>
        <a:p>
          <a:endParaRPr lang="nb-NO" sz="1200" dirty="0"/>
        </a:p>
      </dgm:t>
    </dgm:pt>
    <dgm:pt modelId="{F4DEDD13-3BD4-481F-B23C-16232756459E}" type="parTrans" cxnId="{F3A52AB1-632D-4538-B2B4-7EF57952F622}">
      <dgm:prSet/>
      <dgm:spPr/>
      <dgm:t>
        <a:bodyPr/>
        <a:lstStyle/>
        <a:p>
          <a:endParaRPr lang="nb-NO"/>
        </a:p>
      </dgm:t>
    </dgm:pt>
    <dgm:pt modelId="{B4B0946A-2A5A-4ED0-B479-D0094101E9C9}" type="sibTrans" cxnId="{F3A52AB1-632D-4538-B2B4-7EF57952F622}">
      <dgm:prSet/>
      <dgm:spPr/>
      <dgm:t>
        <a:bodyPr/>
        <a:lstStyle/>
        <a:p>
          <a:endParaRPr lang="nb-NO"/>
        </a:p>
      </dgm:t>
    </dgm:pt>
    <dgm:pt modelId="{4EACC693-57A2-46AB-92F4-11EC085A88D9}">
      <dgm:prSet phldrT="[Tekst]"/>
      <dgm:spPr/>
      <dgm:t>
        <a:bodyPr/>
        <a:lstStyle/>
        <a:p>
          <a:endParaRPr lang="nb-NO" b="1" dirty="0"/>
        </a:p>
      </dgm:t>
    </dgm:pt>
    <dgm:pt modelId="{C68491BC-0085-4F5B-B7C0-7260F23F3947}" type="parTrans" cxnId="{B85E8A78-A570-405C-8C2D-EBA35F703CB9}">
      <dgm:prSet/>
      <dgm:spPr/>
      <dgm:t>
        <a:bodyPr/>
        <a:lstStyle/>
        <a:p>
          <a:endParaRPr lang="nb-NO"/>
        </a:p>
      </dgm:t>
    </dgm:pt>
    <dgm:pt modelId="{C2EFB736-618F-467A-8332-7A34ABE5CC90}" type="sibTrans" cxnId="{B85E8A78-A570-405C-8C2D-EBA35F703CB9}">
      <dgm:prSet/>
      <dgm:spPr/>
      <dgm:t>
        <a:bodyPr/>
        <a:lstStyle/>
        <a:p>
          <a:endParaRPr lang="nb-NO"/>
        </a:p>
      </dgm:t>
    </dgm:pt>
    <dgm:pt modelId="{9A3F563F-3A71-4D57-8391-6BE89A30D95C}">
      <dgm:prSet/>
      <dgm:spPr/>
      <dgm:t>
        <a:bodyPr/>
        <a:lstStyle/>
        <a:p>
          <a:endParaRPr lang="nb-NO"/>
        </a:p>
      </dgm:t>
    </dgm:pt>
    <dgm:pt modelId="{0194E160-CF3D-4C4C-BD47-684CE89A21FD}" type="parTrans" cxnId="{FC306388-EC81-4CD9-8FF0-FE746977DCED}">
      <dgm:prSet/>
      <dgm:spPr/>
      <dgm:t>
        <a:bodyPr/>
        <a:lstStyle/>
        <a:p>
          <a:endParaRPr lang="nb-NO"/>
        </a:p>
      </dgm:t>
    </dgm:pt>
    <dgm:pt modelId="{35924B96-3CE9-40B0-95CC-0A4D54B88277}" type="sibTrans" cxnId="{FC306388-EC81-4CD9-8FF0-FE746977DCED}">
      <dgm:prSet/>
      <dgm:spPr/>
      <dgm:t>
        <a:bodyPr/>
        <a:lstStyle/>
        <a:p>
          <a:endParaRPr lang="nb-NO"/>
        </a:p>
      </dgm:t>
    </dgm:pt>
    <dgm:pt modelId="{766051FA-D3E6-4511-9E71-B66F245C0F05}">
      <dgm:prSet/>
      <dgm:spPr/>
      <dgm:t>
        <a:bodyPr/>
        <a:lstStyle/>
        <a:p>
          <a:endParaRPr lang="nb-NO"/>
        </a:p>
      </dgm:t>
    </dgm:pt>
    <dgm:pt modelId="{369A79E7-E1D5-49F5-9393-41858599C08C}" type="parTrans" cxnId="{78F9597C-F560-47FB-A508-992CB97C3FBD}">
      <dgm:prSet/>
      <dgm:spPr/>
      <dgm:t>
        <a:bodyPr/>
        <a:lstStyle/>
        <a:p>
          <a:endParaRPr lang="nb-NO"/>
        </a:p>
      </dgm:t>
    </dgm:pt>
    <dgm:pt modelId="{E5FEEFF9-0A7A-4DAB-AAF6-CFE18A45E1A5}" type="sibTrans" cxnId="{78F9597C-F560-47FB-A508-992CB97C3FBD}">
      <dgm:prSet/>
      <dgm:spPr/>
      <dgm:t>
        <a:bodyPr/>
        <a:lstStyle/>
        <a:p>
          <a:endParaRPr lang="nb-NO"/>
        </a:p>
      </dgm:t>
    </dgm:pt>
    <dgm:pt modelId="{28C61546-774A-4825-BD9A-F756924152DA}" type="pres">
      <dgm:prSet presAssocID="{C6EFDBB0-0328-42AA-BEB3-8DB88B630C08}" presName="Name0" presStyleCnt="0">
        <dgm:presLayoutVars>
          <dgm:dir/>
          <dgm:resizeHandles val="exact"/>
        </dgm:presLayoutVars>
      </dgm:prSet>
      <dgm:spPr/>
    </dgm:pt>
    <dgm:pt modelId="{71EAD35A-75F8-43E3-B5E4-C9726B519034}" type="pres">
      <dgm:prSet presAssocID="{C6EFDBB0-0328-42AA-BEB3-8DB88B630C08}" presName="arrow" presStyleLbl="bgShp" presStyleIdx="0" presStyleCnt="1" custLinFactNeighborY="1581"/>
      <dgm:spPr/>
    </dgm:pt>
    <dgm:pt modelId="{170B39EB-1F68-4E1B-97FF-DB8F5100D7B6}" type="pres">
      <dgm:prSet presAssocID="{C6EFDBB0-0328-42AA-BEB3-8DB88B630C08}" presName="points" presStyleCnt="0"/>
      <dgm:spPr/>
    </dgm:pt>
    <dgm:pt modelId="{BFB7F8A0-A00B-49A7-A50A-D4A53F972A49}" type="pres">
      <dgm:prSet presAssocID="{B91C1C76-EFCD-46B3-88C3-8DC465F5B8D1}" presName="compositeA" presStyleCnt="0"/>
      <dgm:spPr/>
    </dgm:pt>
    <dgm:pt modelId="{4DA32AE6-8C9B-4764-856E-AD86A2DB6C9D}" type="pres">
      <dgm:prSet presAssocID="{B91C1C76-EFCD-46B3-88C3-8DC465F5B8D1}" presName="textA" presStyleLbl="revTx" presStyleIdx="0" presStyleCnt="4" custScaleX="102085" custScaleY="77703" custLinFactX="200000" custLinFactNeighborX="260980" custLinFactNeighborY="-57032">
        <dgm:presLayoutVars>
          <dgm:bulletEnabled val="1"/>
        </dgm:presLayoutVars>
      </dgm:prSet>
      <dgm:spPr/>
    </dgm:pt>
    <dgm:pt modelId="{C62301B5-2927-4A02-A0E1-A920385AA5EF}" type="pres">
      <dgm:prSet presAssocID="{B91C1C76-EFCD-46B3-88C3-8DC465F5B8D1}" presName="circleA" presStyleLbl="node1" presStyleIdx="0" presStyleCnt="4" custScaleX="169043" custScaleY="169043" custLinFactNeighborX="12529" custLinFactNeighborY="25465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</dgm:pt>
    <dgm:pt modelId="{81908DDC-2B95-4C0B-8BC5-892AF2F6A63D}" type="pres">
      <dgm:prSet presAssocID="{B91C1C76-EFCD-46B3-88C3-8DC465F5B8D1}" presName="spaceA" presStyleCnt="0"/>
      <dgm:spPr/>
    </dgm:pt>
    <dgm:pt modelId="{5FF14171-3908-4B12-9123-557EFD91170D}" type="pres">
      <dgm:prSet presAssocID="{B4B0946A-2A5A-4ED0-B479-D0094101E9C9}" presName="space" presStyleCnt="0"/>
      <dgm:spPr/>
    </dgm:pt>
    <dgm:pt modelId="{F7018FDB-94FA-4A6D-962C-C99B01CA5D8A}" type="pres">
      <dgm:prSet presAssocID="{766051FA-D3E6-4511-9E71-B66F245C0F05}" presName="compositeB" presStyleCnt="0"/>
      <dgm:spPr/>
    </dgm:pt>
    <dgm:pt modelId="{493C234C-06DC-4A31-B2F7-15F3A65646E9}" type="pres">
      <dgm:prSet presAssocID="{766051FA-D3E6-4511-9E71-B66F245C0F05}" presName="textB" presStyleLbl="revTx" presStyleIdx="1" presStyleCnt="4">
        <dgm:presLayoutVars>
          <dgm:bulletEnabled val="1"/>
        </dgm:presLayoutVars>
      </dgm:prSet>
      <dgm:spPr/>
    </dgm:pt>
    <dgm:pt modelId="{B5FA3ECE-8658-4195-9D0C-4497BE9A871E}" type="pres">
      <dgm:prSet presAssocID="{766051FA-D3E6-4511-9E71-B66F245C0F05}" presName="circleB" presStyleLbl="node1" presStyleIdx="1" presStyleCnt="4" custScaleX="169043" custScaleY="169043" custLinFactNeighborX="16972" custLinFactNeighborY="1387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</dgm:pt>
    <dgm:pt modelId="{697717F8-1A9D-46C6-B5DC-BC6D784A028C}" type="pres">
      <dgm:prSet presAssocID="{766051FA-D3E6-4511-9E71-B66F245C0F05}" presName="spaceB" presStyleCnt="0"/>
      <dgm:spPr/>
    </dgm:pt>
    <dgm:pt modelId="{13015B26-BFB8-4EF0-8286-339512FEFFD4}" type="pres">
      <dgm:prSet presAssocID="{E5FEEFF9-0A7A-4DAB-AAF6-CFE18A45E1A5}" presName="space" presStyleCnt="0"/>
      <dgm:spPr/>
    </dgm:pt>
    <dgm:pt modelId="{9B306D3C-D966-4D27-B3A3-70124651FD55}" type="pres">
      <dgm:prSet presAssocID="{4EACC693-57A2-46AB-92F4-11EC085A88D9}" presName="compositeA" presStyleCnt="0"/>
      <dgm:spPr/>
    </dgm:pt>
    <dgm:pt modelId="{FC6F9EC5-4DCA-4CF0-9BD1-305945835861}" type="pres">
      <dgm:prSet presAssocID="{4EACC693-57A2-46AB-92F4-11EC085A88D9}" presName="textA" presStyleLbl="revTx" presStyleIdx="2" presStyleCnt="4" custLinFactNeighborX="-72492">
        <dgm:presLayoutVars>
          <dgm:bulletEnabled val="1"/>
        </dgm:presLayoutVars>
      </dgm:prSet>
      <dgm:spPr/>
    </dgm:pt>
    <dgm:pt modelId="{CB4BCD9E-0394-49A9-A15F-662849D9CBDC}" type="pres">
      <dgm:prSet presAssocID="{4EACC693-57A2-46AB-92F4-11EC085A88D9}" presName="circleA" presStyleLbl="node1" presStyleIdx="2" presStyleCnt="4" custScaleX="169043" custScaleY="169043" custLinFactNeighborX="22243" custLinFactNeighborY="3168"/>
      <dgm:spPr/>
    </dgm:pt>
    <dgm:pt modelId="{B7145A13-1DD1-4F28-B488-BD4CA7BEC226}" type="pres">
      <dgm:prSet presAssocID="{4EACC693-57A2-46AB-92F4-11EC085A88D9}" presName="spaceA" presStyleCnt="0"/>
      <dgm:spPr/>
    </dgm:pt>
    <dgm:pt modelId="{DA6CDCAE-F15C-418F-A016-41B7A9C021DE}" type="pres">
      <dgm:prSet presAssocID="{C2EFB736-618F-467A-8332-7A34ABE5CC90}" presName="space" presStyleCnt="0"/>
      <dgm:spPr/>
    </dgm:pt>
    <dgm:pt modelId="{F065A459-3A62-491D-A258-E9CA2F2CA296}" type="pres">
      <dgm:prSet presAssocID="{9A3F563F-3A71-4D57-8391-6BE89A30D95C}" presName="compositeB" presStyleCnt="0"/>
      <dgm:spPr/>
    </dgm:pt>
    <dgm:pt modelId="{222910B4-C897-4F60-A62D-347B95897B4C}" type="pres">
      <dgm:prSet presAssocID="{9A3F563F-3A71-4D57-8391-6BE89A30D95C}" presName="textB" presStyleLbl="revTx" presStyleIdx="3" presStyleCnt="4">
        <dgm:presLayoutVars>
          <dgm:bulletEnabled val="1"/>
        </dgm:presLayoutVars>
      </dgm:prSet>
      <dgm:spPr/>
    </dgm:pt>
    <dgm:pt modelId="{8CC22452-BFA5-4959-9198-301B293FC998}" type="pres">
      <dgm:prSet presAssocID="{9A3F563F-3A71-4D57-8391-6BE89A30D95C}" presName="circleB" presStyleLbl="node1" presStyleIdx="3" presStyleCnt="4" custScaleX="159046" custScaleY="168326" custLinFactNeighborX="-34332" custLinFactNeighborY="3168"/>
      <dgm:spPr/>
    </dgm:pt>
    <dgm:pt modelId="{8011CF8B-4F5E-4B84-8F42-144116553607}" type="pres">
      <dgm:prSet presAssocID="{9A3F563F-3A71-4D57-8391-6BE89A30D95C}" presName="spaceB" presStyleCnt="0"/>
      <dgm:spPr/>
    </dgm:pt>
  </dgm:ptLst>
  <dgm:cxnLst>
    <dgm:cxn modelId="{3500A93A-1DE0-4018-BF9B-9635BC49532D}" type="presOf" srcId="{4EACC693-57A2-46AB-92F4-11EC085A88D9}" destId="{FC6F9EC5-4DCA-4CF0-9BD1-305945835861}" srcOrd="0" destOrd="0" presId="urn:microsoft.com/office/officeart/2005/8/layout/hProcess11"/>
    <dgm:cxn modelId="{A7AE323C-F2E0-4515-A8DD-CC999DD523E4}" type="presOf" srcId="{9A3F563F-3A71-4D57-8391-6BE89A30D95C}" destId="{222910B4-C897-4F60-A62D-347B95897B4C}" srcOrd="0" destOrd="0" presId="urn:microsoft.com/office/officeart/2005/8/layout/hProcess11"/>
    <dgm:cxn modelId="{B85E8A78-A570-405C-8C2D-EBA35F703CB9}" srcId="{C6EFDBB0-0328-42AA-BEB3-8DB88B630C08}" destId="{4EACC693-57A2-46AB-92F4-11EC085A88D9}" srcOrd="2" destOrd="0" parTransId="{C68491BC-0085-4F5B-B7C0-7260F23F3947}" sibTransId="{C2EFB736-618F-467A-8332-7A34ABE5CC90}"/>
    <dgm:cxn modelId="{78F9597C-F560-47FB-A508-992CB97C3FBD}" srcId="{C6EFDBB0-0328-42AA-BEB3-8DB88B630C08}" destId="{766051FA-D3E6-4511-9E71-B66F245C0F05}" srcOrd="1" destOrd="0" parTransId="{369A79E7-E1D5-49F5-9393-41858599C08C}" sibTransId="{E5FEEFF9-0A7A-4DAB-AAF6-CFE18A45E1A5}"/>
    <dgm:cxn modelId="{FC306388-EC81-4CD9-8FF0-FE746977DCED}" srcId="{C6EFDBB0-0328-42AA-BEB3-8DB88B630C08}" destId="{9A3F563F-3A71-4D57-8391-6BE89A30D95C}" srcOrd="3" destOrd="0" parTransId="{0194E160-CF3D-4C4C-BD47-684CE89A21FD}" sibTransId="{35924B96-3CE9-40B0-95CC-0A4D54B88277}"/>
    <dgm:cxn modelId="{9B66A19A-DA98-4B27-A7A0-CD6899C8EA9B}" type="presOf" srcId="{C6EFDBB0-0328-42AA-BEB3-8DB88B630C08}" destId="{28C61546-774A-4825-BD9A-F756924152DA}" srcOrd="0" destOrd="0" presId="urn:microsoft.com/office/officeart/2005/8/layout/hProcess11"/>
    <dgm:cxn modelId="{F3A52AB1-632D-4538-B2B4-7EF57952F622}" srcId="{C6EFDBB0-0328-42AA-BEB3-8DB88B630C08}" destId="{B91C1C76-EFCD-46B3-88C3-8DC465F5B8D1}" srcOrd="0" destOrd="0" parTransId="{F4DEDD13-3BD4-481F-B23C-16232756459E}" sibTransId="{B4B0946A-2A5A-4ED0-B479-D0094101E9C9}"/>
    <dgm:cxn modelId="{6294EFD5-D5AD-408A-BC66-A0FFF99DE289}" type="presOf" srcId="{B91C1C76-EFCD-46B3-88C3-8DC465F5B8D1}" destId="{4DA32AE6-8C9B-4764-856E-AD86A2DB6C9D}" srcOrd="0" destOrd="0" presId="urn:microsoft.com/office/officeart/2005/8/layout/hProcess11"/>
    <dgm:cxn modelId="{DED60FDC-9536-4656-BDE8-0B4BC808BF13}" type="presOf" srcId="{766051FA-D3E6-4511-9E71-B66F245C0F05}" destId="{493C234C-06DC-4A31-B2F7-15F3A65646E9}" srcOrd="0" destOrd="0" presId="urn:microsoft.com/office/officeart/2005/8/layout/hProcess11"/>
    <dgm:cxn modelId="{CD9EDE0C-57C0-4F71-8A53-8E2C9A88C89A}" type="presParOf" srcId="{28C61546-774A-4825-BD9A-F756924152DA}" destId="{71EAD35A-75F8-43E3-B5E4-C9726B519034}" srcOrd="0" destOrd="0" presId="urn:microsoft.com/office/officeart/2005/8/layout/hProcess11"/>
    <dgm:cxn modelId="{E3E17523-1885-49C3-9A1B-006C1178EDD0}" type="presParOf" srcId="{28C61546-774A-4825-BD9A-F756924152DA}" destId="{170B39EB-1F68-4E1B-97FF-DB8F5100D7B6}" srcOrd="1" destOrd="0" presId="urn:microsoft.com/office/officeart/2005/8/layout/hProcess11"/>
    <dgm:cxn modelId="{E198F658-BD90-4BCD-B321-11E9A1798698}" type="presParOf" srcId="{170B39EB-1F68-4E1B-97FF-DB8F5100D7B6}" destId="{BFB7F8A0-A00B-49A7-A50A-D4A53F972A49}" srcOrd="0" destOrd="0" presId="urn:microsoft.com/office/officeart/2005/8/layout/hProcess11"/>
    <dgm:cxn modelId="{32D6724E-5D05-4E66-8AF6-E2A42758C32A}" type="presParOf" srcId="{BFB7F8A0-A00B-49A7-A50A-D4A53F972A49}" destId="{4DA32AE6-8C9B-4764-856E-AD86A2DB6C9D}" srcOrd="0" destOrd="0" presId="urn:microsoft.com/office/officeart/2005/8/layout/hProcess11"/>
    <dgm:cxn modelId="{41A26449-330B-4B5C-897E-41829077C346}" type="presParOf" srcId="{BFB7F8A0-A00B-49A7-A50A-D4A53F972A49}" destId="{C62301B5-2927-4A02-A0E1-A920385AA5EF}" srcOrd="1" destOrd="0" presId="urn:microsoft.com/office/officeart/2005/8/layout/hProcess11"/>
    <dgm:cxn modelId="{C31D5EA4-F92F-4EC8-BBA5-5B6DD56D46A5}" type="presParOf" srcId="{BFB7F8A0-A00B-49A7-A50A-D4A53F972A49}" destId="{81908DDC-2B95-4C0B-8BC5-892AF2F6A63D}" srcOrd="2" destOrd="0" presId="urn:microsoft.com/office/officeart/2005/8/layout/hProcess11"/>
    <dgm:cxn modelId="{D21F1BEF-CD16-4672-B238-CE25F2DAB52A}" type="presParOf" srcId="{170B39EB-1F68-4E1B-97FF-DB8F5100D7B6}" destId="{5FF14171-3908-4B12-9123-557EFD91170D}" srcOrd="1" destOrd="0" presId="urn:microsoft.com/office/officeart/2005/8/layout/hProcess11"/>
    <dgm:cxn modelId="{2C247635-F477-433A-AB0D-F3E204F69E5A}" type="presParOf" srcId="{170B39EB-1F68-4E1B-97FF-DB8F5100D7B6}" destId="{F7018FDB-94FA-4A6D-962C-C99B01CA5D8A}" srcOrd="2" destOrd="0" presId="urn:microsoft.com/office/officeart/2005/8/layout/hProcess11"/>
    <dgm:cxn modelId="{F5058F01-972D-4E08-9F03-35E97F67B15D}" type="presParOf" srcId="{F7018FDB-94FA-4A6D-962C-C99B01CA5D8A}" destId="{493C234C-06DC-4A31-B2F7-15F3A65646E9}" srcOrd="0" destOrd="0" presId="urn:microsoft.com/office/officeart/2005/8/layout/hProcess11"/>
    <dgm:cxn modelId="{C2589F05-1277-41C0-93EE-CAFAD9693CAE}" type="presParOf" srcId="{F7018FDB-94FA-4A6D-962C-C99B01CA5D8A}" destId="{B5FA3ECE-8658-4195-9D0C-4497BE9A871E}" srcOrd="1" destOrd="0" presId="urn:microsoft.com/office/officeart/2005/8/layout/hProcess11"/>
    <dgm:cxn modelId="{3D527286-C2E8-4A07-8BEB-EDDDDCA17B2E}" type="presParOf" srcId="{F7018FDB-94FA-4A6D-962C-C99B01CA5D8A}" destId="{697717F8-1A9D-46C6-B5DC-BC6D784A028C}" srcOrd="2" destOrd="0" presId="urn:microsoft.com/office/officeart/2005/8/layout/hProcess11"/>
    <dgm:cxn modelId="{A6290057-5916-438E-B7C6-C6D526B572AD}" type="presParOf" srcId="{170B39EB-1F68-4E1B-97FF-DB8F5100D7B6}" destId="{13015B26-BFB8-4EF0-8286-339512FEFFD4}" srcOrd="3" destOrd="0" presId="urn:microsoft.com/office/officeart/2005/8/layout/hProcess11"/>
    <dgm:cxn modelId="{449A699B-46D9-4AEA-A829-AD03F9F454B2}" type="presParOf" srcId="{170B39EB-1F68-4E1B-97FF-DB8F5100D7B6}" destId="{9B306D3C-D966-4D27-B3A3-70124651FD55}" srcOrd="4" destOrd="0" presId="urn:microsoft.com/office/officeart/2005/8/layout/hProcess11"/>
    <dgm:cxn modelId="{F5D1C918-B55A-45C0-B4C0-DE31D23E4DA0}" type="presParOf" srcId="{9B306D3C-D966-4D27-B3A3-70124651FD55}" destId="{FC6F9EC5-4DCA-4CF0-9BD1-305945835861}" srcOrd="0" destOrd="0" presId="urn:microsoft.com/office/officeart/2005/8/layout/hProcess11"/>
    <dgm:cxn modelId="{0F33310C-7EB7-4BE9-8B69-942F23C8B6E2}" type="presParOf" srcId="{9B306D3C-D966-4D27-B3A3-70124651FD55}" destId="{CB4BCD9E-0394-49A9-A15F-662849D9CBDC}" srcOrd="1" destOrd="0" presId="urn:microsoft.com/office/officeart/2005/8/layout/hProcess11"/>
    <dgm:cxn modelId="{CBB20C47-9EF8-4C03-8D85-54316A11E559}" type="presParOf" srcId="{9B306D3C-D966-4D27-B3A3-70124651FD55}" destId="{B7145A13-1DD1-4F28-B488-BD4CA7BEC226}" srcOrd="2" destOrd="0" presId="urn:microsoft.com/office/officeart/2005/8/layout/hProcess11"/>
    <dgm:cxn modelId="{D3B792C2-40E5-4F09-9836-1E27AD97A236}" type="presParOf" srcId="{170B39EB-1F68-4E1B-97FF-DB8F5100D7B6}" destId="{DA6CDCAE-F15C-418F-A016-41B7A9C021DE}" srcOrd="5" destOrd="0" presId="urn:microsoft.com/office/officeart/2005/8/layout/hProcess11"/>
    <dgm:cxn modelId="{4D3E4A12-971F-4AEA-AD03-8B327BAA43CF}" type="presParOf" srcId="{170B39EB-1F68-4E1B-97FF-DB8F5100D7B6}" destId="{F065A459-3A62-491D-A258-E9CA2F2CA296}" srcOrd="6" destOrd="0" presId="urn:microsoft.com/office/officeart/2005/8/layout/hProcess11"/>
    <dgm:cxn modelId="{DBAC29A0-9739-4A8D-B513-6D0DC9BF512C}" type="presParOf" srcId="{F065A459-3A62-491D-A258-E9CA2F2CA296}" destId="{222910B4-C897-4F60-A62D-347B95897B4C}" srcOrd="0" destOrd="0" presId="urn:microsoft.com/office/officeart/2005/8/layout/hProcess11"/>
    <dgm:cxn modelId="{BC87DFF0-239A-45FB-A8E7-ACE4B2321666}" type="presParOf" srcId="{F065A459-3A62-491D-A258-E9CA2F2CA296}" destId="{8CC22452-BFA5-4959-9198-301B293FC998}" srcOrd="1" destOrd="0" presId="urn:microsoft.com/office/officeart/2005/8/layout/hProcess11"/>
    <dgm:cxn modelId="{ADB0146A-D70A-40A3-BB4D-B193030ABB03}" type="presParOf" srcId="{F065A459-3A62-491D-A258-E9CA2F2CA296}" destId="{8011CF8B-4F5E-4B84-8F42-14411655360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AD35A-75F8-43E3-B5E4-C9726B519034}">
      <dsp:nvSpPr>
        <dsp:cNvPr id="0" name=""/>
        <dsp:cNvSpPr/>
      </dsp:nvSpPr>
      <dsp:spPr>
        <a:xfrm>
          <a:off x="0" y="1419786"/>
          <a:ext cx="9530863" cy="185396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32AE6-8C9B-4764-856E-AD86A2DB6C9D}">
      <dsp:nvSpPr>
        <dsp:cNvPr id="0" name=""/>
        <dsp:cNvSpPr/>
      </dsp:nvSpPr>
      <dsp:spPr>
        <a:xfrm>
          <a:off x="7431496" y="0"/>
          <a:ext cx="2099366" cy="1440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200" kern="1200" dirty="0"/>
        </a:p>
      </dsp:txBody>
      <dsp:txXfrm>
        <a:off x="7431496" y="0"/>
        <a:ext cx="2099366" cy="1440587"/>
      </dsp:txXfrm>
    </dsp:sp>
    <dsp:sp modelId="{C62301B5-2927-4A02-A0E1-A920385AA5EF}">
      <dsp:nvSpPr>
        <dsp:cNvPr id="0" name=""/>
        <dsp:cNvSpPr/>
      </dsp:nvSpPr>
      <dsp:spPr>
        <a:xfrm>
          <a:off x="716239" y="1940391"/>
          <a:ext cx="783500" cy="783500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493C234C-06DC-4A31-B2F7-15F3A65646E9}">
      <dsp:nvSpPr>
        <dsp:cNvPr id="0" name=""/>
        <dsp:cNvSpPr/>
      </dsp:nvSpPr>
      <dsp:spPr>
        <a:xfrm>
          <a:off x="2202426" y="2780950"/>
          <a:ext cx="2056488" cy="1853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6500" kern="1200"/>
        </a:p>
      </dsp:txBody>
      <dsp:txXfrm>
        <a:off x="2202426" y="2780950"/>
        <a:ext cx="2056488" cy="1853966"/>
      </dsp:txXfrm>
    </dsp:sp>
    <dsp:sp modelId="{B5FA3ECE-8658-4195-9D0C-4497BE9A871E}">
      <dsp:nvSpPr>
        <dsp:cNvPr id="0" name=""/>
        <dsp:cNvSpPr/>
      </dsp:nvSpPr>
      <dsp:spPr>
        <a:xfrm>
          <a:off x="2917584" y="1932136"/>
          <a:ext cx="783500" cy="783500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FC6F9EC5-4DCA-4CF0-9BD1-305945835861}">
      <dsp:nvSpPr>
        <dsp:cNvPr id="0" name=""/>
        <dsp:cNvSpPr/>
      </dsp:nvSpPr>
      <dsp:spPr>
        <a:xfrm>
          <a:off x="2870949" y="0"/>
          <a:ext cx="2056488" cy="1853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6500" b="1" kern="1200" dirty="0"/>
        </a:p>
      </dsp:txBody>
      <dsp:txXfrm>
        <a:off x="2870949" y="0"/>
        <a:ext cx="2056488" cy="1853966"/>
      </dsp:txXfrm>
    </dsp:sp>
    <dsp:sp modelId="{CB4BCD9E-0394-49A9-A15F-662849D9CBDC}">
      <dsp:nvSpPr>
        <dsp:cNvPr id="0" name=""/>
        <dsp:cNvSpPr/>
      </dsp:nvSpPr>
      <dsp:spPr>
        <a:xfrm>
          <a:off x="5101328" y="1940391"/>
          <a:ext cx="783500" cy="783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910B4-C897-4F60-A62D-347B95897B4C}">
      <dsp:nvSpPr>
        <dsp:cNvPr id="0" name=""/>
        <dsp:cNvSpPr/>
      </dsp:nvSpPr>
      <dsp:spPr>
        <a:xfrm>
          <a:off x="6521052" y="2780950"/>
          <a:ext cx="2056488" cy="1853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6500" kern="1200"/>
        </a:p>
      </dsp:txBody>
      <dsp:txXfrm>
        <a:off x="6521052" y="2780950"/>
        <a:ext cx="2056488" cy="1853966"/>
      </dsp:txXfrm>
    </dsp:sp>
    <dsp:sp modelId="{8CC22452-BFA5-4959-9198-301B293FC998}">
      <dsp:nvSpPr>
        <dsp:cNvPr id="0" name=""/>
        <dsp:cNvSpPr/>
      </dsp:nvSpPr>
      <dsp:spPr>
        <a:xfrm>
          <a:off x="7021588" y="1942053"/>
          <a:ext cx="737165" cy="7801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DA1FA4-1174-40A7-9B07-04BBFF1CF9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17BD3B-731D-4124-B00B-07B4584E35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18B9B-7448-4D8A-AF2F-B1EE064302A4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2A1CF0-482E-42EC-ABD5-CD1886BACA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CAFF6-524F-4F57-A635-BBEFD4753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31432-75B0-4283-A309-B0CC7EE88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7B993-1C97-4352-983D-6E6ACC93541A}" type="datetimeFigureOut">
              <a:rPr lang="nb-NO" smtClean="0"/>
              <a:t>03.04.2024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60874-D0D5-4329-821E-3BC6241B67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778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2.svg"/><Relationship Id="rId7" Type="http://schemas.openxmlformats.org/officeDocument/2006/relationships/image" Target="../media/image38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svg"/><Relationship Id="rId7" Type="http://schemas.openxmlformats.org/officeDocument/2006/relationships/image" Target="../media/image4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5.emf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9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ilde (Høyre)">
    <p:bg>
      <p:bgPr>
        <a:solidFill>
          <a:srgbClr val="005A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090C3FE-F8EA-425C-8EC5-7E5FAC9AAC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926" y="4019550"/>
            <a:ext cx="5559095" cy="1708150"/>
          </a:xfr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40DC8-8015-4280-9F49-4728CD3AEE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4057" y="6457255"/>
            <a:ext cx="1511301" cy="153888"/>
          </a:xfrm>
        </p:spPr>
        <p:txBody>
          <a:bodyPr anchor="t"/>
          <a:lstStyle>
            <a:lvl1pPr algn="l">
              <a:defRPr/>
            </a:lvl1pPr>
          </a:lstStyle>
          <a:p>
            <a:fld id="{FEFC056B-C59F-4497-9C7A-409816C61A10}" type="datetimeFigureOut">
              <a:rPr lang="en-US" smtClean="0"/>
              <a:pPr/>
              <a:t>4/3/2024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7BDDC-ACB0-4CEA-9DBA-DD08EC6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924" y="6457255"/>
            <a:ext cx="1511301" cy="153888"/>
          </a:xfrm>
        </p:spPr>
        <p:txBody>
          <a:bodyPr anchor="t"/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B86664A-2EF2-43CB-A41F-676FF90963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19863" y="0"/>
            <a:ext cx="5672137" cy="6858000"/>
          </a:xfrm>
          <a:solidFill>
            <a:schemeClr val="accent2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E5ECCBD-B5E9-4D1F-9F54-5859AE8BB8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925" y="6224584"/>
            <a:ext cx="1511300" cy="153988"/>
          </a:xfrm>
        </p:spPr>
        <p:txBody>
          <a:bodyPr anchor="b"/>
          <a:lstStyle>
            <a:lvl1pPr marL="0" indent="0">
              <a:buNone/>
              <a:defRPr sz="1000" cap="all" baseline="0"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Navn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62DC32B-35DB-45A2-93F5-92E47B593A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74057" y="6224584"/>
            <a:ext cx="1511300" cy="153988"/>
          </a:xfrm>
        </p:spPr>
        <p:txBody>
          <a:bodyPr anchor="b"/>
          <a:lstStyle>
            <a:lvl1pPr marL="0" indent="0">
              <a:buNone/>
              <a:defRPr sz="1000" cap="all" baseline="0"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Sted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5B07D191-5165-41F0-9CA0-2D9A13FDE7A9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clr3, clr4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48B445A7-2708-42E6-87CD-7BBE618FCB9C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7AC23A7A-D883-4E96-90A1-C32758913D6F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873DE8BD-C805-4280-9DAE-151FB5B3C747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B412EC9B-5739-4D54-AD85-89BAAB9B5DDC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DC8B4B2D-F48D-4D80-9952-A71F5977CA9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pic>
        <p:nvPicPr>
          <p:cNvPr id="7" name="logo_hvit" hidden="1">
            <a:extLst>
              <a:ext uri="{FF2B5EF4-FFF2-40B4-BE49-F238E27FC236}">
                <a16:creationId xmlns:a16="http://schemas.microsoft.com/office/drawing/2014/main" id="{9DE905F4-9B57-4EB4-9374-649D889D89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592" y="301038"/>
            <a:ext cx="1766888" cy="394054"/>
          </a:xfrm>
          <a:prstGeom prst="rect">
            <a:avLst/>
          </a:prstGeom>
        </p:spPr>
      </p:pic>
      <p:pic>
        <p:nvPicPr>
          <p:cNvPr id="8" name="logo_blaa" hidden="1">
            <a:extLst>
              <a:ext uri="{FF2B5EF4-FFF2-40B4-BE49-F238E27FC236}">
                <a16:creationId xmlns:a16="http://schemas.microsoft.com/office/drawing/2014/main" id="{587AB9E6-72C8-4AF8-8339-4B0D8037D9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5591" y="301037"/>
            <a:ext cx="1766888" cy="394054"/>
          </a:xfrm>
          <a:prstGeom prst="rect">
            <a:avLst/>
          </a:prstGeom>
        </p:spPr>
      </p:pic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3A06D244-5520-41C4-B5E5-C0A0DF4B4077}"/>
              </a:ext>
            </a:extLst>
          </p:cNvPr>
          <p:cNvSpPr/>
          <p:nvPr userDrawn="1"/>
        </p:nvSpPr>
        <p:spPr>
          <a:xfrm>
            <a:off x="2430935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DefLogoHvit" hidden="1">
            <a:extLst>
              <a:ext uri="{FF2B5EF4-FFF2-40B4-BE49-F238E27FC236}">
                <a16:creationId xmlns:a16="http://schemas.microsoft.com/office/drawing/2014/main" id="{404A2A7E-79DA-4E12-8A5E-415AF8F61F7A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22A74D5E-5802-4827-893E-7525582902A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39" y="246857"/>
            <a:ext cx="1974470" cy="5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77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EB04BA6-7A2A-4D75-BF39-32A0AC9241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4" y="234155"/>
            <a:ext cx="7958934" cy="553998"/>
          </a:xfrm>
        </p:spPr>
        <p:txBody>
          <a:bodyPr anchor="t"/>
          <a:lstStyle>
            <a:lvl1pPr>
              <a:lnSpc>
                <a:spcPct val="90000"/>
              </a:lnSpc>
              <a:defRPr>
                <a:solidFill>
                  <a:srgbClr val="00207D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6EDF4-72AC-4654-9086-5F126C2C5D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89050" y="1695768"/>
            <a:ext cx="6986588" cy="300037"/>
          </a:xfrm>
        </p:spPr>
        <p:txBody>
          <a:bodyPr anchor="t"/>
          <a:lstStyle>
            <a:lvl1pPr marL="0" indent="0">
              <a:buNone/>
              <a:defRPr sz="16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Mellomtittel</a:t>
            </a:r>
            <a:endParaRPr lang="en-US" dirty="0"/>
          </a:p>
        </p:txBody>
      </p:sp>
      <p:pic>
        <p:nvPicPr>
          <p:cNvPr id="9" name="logo_hvit" hidden="1">
            <a:extLst>
              <a:ext uri="{FF2B5EF4-FFF2-40B4-BE49-F238E27FC236}">
                <a16:creationId xmlns:a16="http://schemas.microsoft.com/office/drawing/2014/main" id="{B27183B3-E27E-4CA8-844B-DE147FDC8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2" name="logo_blaa" hidden="1">
            <a:extLst>
              <a:ext uri="{FF2B5EF4-FFF2-40B4-BE49-F238E27FC236}">
                <a16:creationId xmlns:a16="http://schemas.microsoft.com/office/drawing/2014/main" id="{CC169DAA-B2BB-43F7-9CE4-5B79C8150F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22FBF37D-5623-4C94-95F7-6B688EA55533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clr3, clr4</a:t>
            </a:r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9D34625E-682F-408E-9E14-44E86352C209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C088646E-0C10-49D0-94E8-3DB163FA2C4C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3FAED136-CB72-41E9-B69D-5D4265BCF283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title" hidden="1">
            <a:extLst>
              <a:ext uri="{FF2B5EF4-FFF2-40B4-BE49-F238E27FC236}">
                <a16:creationId xmlns:a16="http://schemas.microsoft.com/office/drawing/2014/main" id="{030D9758-64E0-4C2C-B06A-CF33C984FB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1E9C160B-0092-42DA-9F24-0CD3E8D3FC8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F8B621-0985-46F8-805B-7FF310B154A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89051" y="2216151"/>
            <a:ext cx="6986849" cy="3333749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8DF6D22-DF7F-4860-8AAD-E7D34C42E7D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128" y="6135684"/>
            <a:ext cx="1974470" cy="56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1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EB04BA6-7A2A-4D75-BF39-32A0AC9241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4" y="234155"/>
            <a:ext cx="11525110" cy="553998"/>
          </a:xfrm>
        </p:spPr>
        <p:txBody>
          <a:bodyPr anchor="t"/>
          <a:lstStyle>
            <a:lvl1pPr>
              <a:lnSpc>
                <a:spcPct val="90000"/>
              </a:lnSpc>
              <a:defRPr>
                <a:solidFill>
                  <a:srgbClr val="00207D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6EDF4-72AC-4654-9086-5F126C2C5D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03984" y="1695768"/>
            <a:ext cx="8237830" cy="300037"/>
          </a:xfrm>
        </p:spPr>
        <p:txBody>
          <a:bodyPr anchor="t"/>
          <a:lstStyle>
            <a:lvl1pPr marL="0" indent="0">
              <a:buNone/>
              <a:defRPr sz="16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Mellomtittel</a:t>
            </a:r>
            <a:endParaRPr lang="en-US" dirty="0"/>
          </a:p>
        </p:txBody>
      </p:sp>
      <p:pic>
        <p:nvPicPr>
          <p:cNvPr id="13" name="logo_hvit" hidden="1">
            <a:extLst>
              <a:ext uri="{FF2B5EF4-FFF2-40B4-BE49-F238E27FC236}">
                <a16:creationId xmlns:a16="http://schemas.microsoft.com/office/drawing/2014/main" id="{1F503FC2-F68B-424C-808F-301D5A6214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6" name="logo_blaa" hidden="1">
            <a:extLst>
              <a:ext uri="{FF2B5EF4-FFF2-40B4-BE49-F238E27FC236}">
                <a16:creationId xmlns:a16="http://schemas.microsoft.com/office/drawing/2014/main" id="{14CBAE34-5D80-4D5E-892F-029D0D4EDC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0918BD1B-00D5-42DF-8027-0E271560CF36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clr3, clr4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0184F0D-42BD-4F7D-A667-285A14FFD8D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0FE005F2-94D0-48ED-8E0B-9E95AB0F7A88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addin_logo" hidden="1">
            <a:extLst>
              <a:ext uri="{FF2B5EF4-FFF2-40B4-BE49-F238E27FC236}">
                <a16:creationId xmlns:a16="http://schemas.microsoft.com/office/drawing/2014/main" id="{DABB563F-C536-4E6B-8FAB-1661085EA026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4942B9FD-E5B3-491C-8BD8-EF75F4DDADF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53812EEB-671E-4246-B775-9DDF0E16485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7FE5726C-38E7-483F-A737-043513F3D34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3983" y="2216149"/>
            <a:ext cx="8237830" cy="3815422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54E10CBD-2B20-4B06-9EDF-6B689F1C727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128" y="6135684"/>
            <a:ext cx="1974470" cy="56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80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 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EB04BA6-7A2A-4D75-BF39-32A0AC9241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4" y="234155"/>
            <a:ext cx="11525110" cy="553998"/>
          </a:xfrm>
        </p:spPr>
        <p:txBody>
          <a:bodyPr anchor="t"/>
          <a:lstStyle>
            <a:lvl1pPr>
              <a:lnSpc>
                <a:spcPct val="90000"/>
              </a:lnSpc>
              <a:defRPr>
                <a:solidFill>
                  <a:srgbClr val="00207D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6EDF4-72AC-4654-9086-5F126C2C5D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88256" y="1695768"/>
            <a:ext cx="10553558" cy="300037"/>
          </a:xfrm>
        </p:spPr>
        <p:txBody>
          <a:bodyPr anchor="t"/>
          <a:lstStyle>
            <a:lvl1pPr marL="0" indent="0">
              <a:buNone/>
              <a:defRPr sz="16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Mellomtittel</a:t>
            </a:r>
            <a:endParaRPr lang="en-US" dirty="0"/>
          </a:p>
        </p:txBody>
      </p:sp>
      <p:pic>
        <p:nvPicPr>
          <p:cNvPr id="9" name="logo_hvit" hidden="1">
            <a:extLst>
              <a:ext uri="{FF2B5EF4-FFF2-40B4-BE49-F238E27FC236}">
                <a16:creationId xmlns:a16="http://schemas.microsoft.com/office/drawing/2014/main" id="{87C2098D-4F1C-4EF2-9C7A-C49A07C9D6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2" name="logo_blaa" hidden="1">
            <a:extLst>
              <a:ext uri="{FF2B5EF4-FFF2-40B4-BE49-F238E27FC236}">
                <a16:creationId xmlns:a16="http://schemas.microsoft.com/office/drawing/2014/main" id="{0D525CB8-8BD5-4DE7-88E4-D210E48426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607BA65C-409C-495A-A826-A9EC045259F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clr3, clr4</a:t>
            </a:r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9935AD07-038A-4101-8144-4B09CAED498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D357C967-5FB7-49AB-920C-1F53E57063A1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80019DA8-1266-4502-94C3-01CC09A2BD1A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title" hidden="1">
            <a:extLst>
              <a:ext uri="{FF2B5EF4-FFF2-40B4-BE49-F238E27FC236}">
                <a16:creationId xmlns:a16="http://schemas.microsoft.com/office/drawing/2014/main" id="{AA14CF9A-9970-43D9-92B0-5A729151571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E05A82BB-796B-4BD1-B6FA-858F3648C4E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F1C9804-CF58-42D2-9F31-B4AF21DCFDA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88255" y="2216149"/>
            <a:ext cx="10553558" cy="3815422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D7287D9-22B0-41AE-B999-D02BEBD1A35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128" y="6135684"/>
            <a:ext cx="1974470" cy="56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9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, tekst og bilde (Høyre)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CF321DF-3A33-4CC1-B5B4-4FEC55D27E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4E3D6-4D40-4358-A729-12DAF1794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5" y="1306508"/>
            <a:ext cx="5588796" cy="553998"/>
          </a:xfrm>
        </p:spPr>
        <p:txBody>
          <a:bodyPr anchor="b"/>
          <a:lstStyle>
            <a:lvl1pPr>
              <a:defRPr>
                <a:solidFill>
                  <a:srgbClr val="00207D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8CD17-0B38-4678-850D-681E5D48C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04" y="2466340"/>
            <a:ext cx="5588796" cy="3685222"/>
          </a:xfrm>
        </p:spPr>
        <p:txBody>
          <a:bodyPr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53390-7EAC-454F-8E00-C2586B5C3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FEFC056B-C59F-4497-9C7A-409816C61A10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BC2FE-C526-436E-92A8-F41BEC88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C1482-4DCE-4760-BB1B-AA0BD523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09DFD7-846F-4D35-ABD5-0307E9F723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913" y="1985966"/>
            <a:ext cx="5589587" cy="341313"/>
          </a:xfrm>
        </p:spPr>
        <p:txBody>
          <a:bodyPr anchor="t"/>
          <a:lstStyle>
            <a:lvl1pPr marL="0" indent="0">
              <a:buNone/>
              <a:defRPr sz="1600">
                <a:solidFill>
                  <a:srgbClr val="00207D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392F2E7-3B07-419D-B3BD-4D2B0A9B9A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5912" y="233096"/>
            <a:ext cx="5589587" cy="341313"/>
          </a:xfrm>
        </p:spPr>
        <p:txBody>
          <a:bodyPr/>
          <a:lstStyle>
            <a:lvl1pPr marL="0" indent="0">
              <a:buNone/>
              <a:defRPr sz="1000">
                <a:solidFill>
                  <a:srgbClr val="00207D"/>
                </a:solidFill>
              </a:defRPr>
            </a:lvl1pPr>
          </a:lstStyle>
          <a:p>
            <a:pPr lvl="0"/>
            <a:r>
              <a:rPr lang="en-US" dirty="0" err="1"/>
              <a:t>Deskriptor</a:t>
            </a:r>
            <a:r>
              <a:rPr lang="en-US" dirty="0"/>
              <a:t> for </a:t>
            </a:r>
            <a:r>
              <a:rPr lang="en-US" dirty="0" err="1"/>
              <a:t>bilde</a:t>
            </a:r>
            <a:endParaRPr lang="en-US" dirty="0"/>
          </a:p>
        </p:txBody>
      </p:sp>
      <p:pic>
        <p:nvPicPr>
          <p:cNvPr id="11" name="logo_hvit" hidden="1">
            <a:extLst>
              <a:ext uri="{FF2B5EF4-FFF2-40B4-BE49-F238E27FC236}">
                <a16:creationId xmlns:a16="http://schemas.microsoft.com/office/drawing/2014/main" id="{86327070-32A0-4DEF-9591-EEFECCD47D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5" name="logo_blaa" hidden="1">
            <a:extLst>
              <a:ext uri="{FF2B5EF4-FFF2-40B4-BE49-F238E27FC236}">
                <a16:creationId xmlns:a16="http://schemas.microsoft.com/office/drawing/2014/main" id="{521F915B-AD2B-493D-A5FA-6A49E31DBD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3" name="addin_colorlist" hidden="1">
            <a:extLst>
              <a:ext uri="{FF2B5EF4-FFF2-40B4-BE49-F238E27FC236}">
                <a16:creationId xmlns:a16="http://schemas.microsoft.com/office/drawing/2014/main" id="{A078E940-72D0-42A4-93F1-0ED159E95F53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clr_fargeboks3, clr_fargeboks4</a:t>
            </a:r>
          </a:p>
        </p:txBody>
      </p:sp>
      <p:sp>
        <p:nvSpPr>
          <p:cNvPr id="17" name="addin_colorbox" hidden="1">
            <a:extLst>
              <a:ext uri="{FF2B5EF4-FFF2-40B4-BE49-F238E27FC236}">
                <a16:creationId xmlns:a16="http://schemas.microsoft.com/office/drawing/2014/main" id="{D37F48B1-7ACE-4F4E-8A31-8FF315C54D11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5B8F4AEB-14D2-4216-AC0E-A75496A332B0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AC1F6EC1-046D-4D1B-ACDF-11EC0B749140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F98C4818-990B-4A03-A765-145459C6F9E6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1DF3A714-D07A-4DCB-BE64-85ABAC3DA107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EA4FB2CF-9FF1-4850-8037-423724FE76A9}"/>
              </a:ext>
            </a:extLst>
          </p:cNvPr>
          <p:cNvSpPr/>
          <p:nvPr userDrawn="1"/>
        </p:nvSpPr>
        <p:spPr>
          <a:xfrm>
            <a:off x="2430935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3" name="DefLogoHvit" hidden="1">
            <a:extLst>
              <a:ext uri="{FF2B5EF4-FFF2-40B4-BE49-F238E27FC236}">
                <a16:creationId xmlns:a16="http://schemas.microsoft.com/office/drawing/2014/main" id="{577E44D0-6E18-4464-AA46-505BD8E43B36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3932BAD-EFF5-412E-A960-7D42348E32D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96000" y="-1"/>
            <a:ext cx="6096000" cy="6857999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24" name="Bilde 23">
            <a:extLst>
              <a:ext uri="{FF2B5EF4-FFF2-40B4-BE49-F238E27FC236}">
                <a16:creationId xmlns:a16="http://schemas.microsoft.com/office/drawing/2014/main" id="{5E97FBF4-7FF7-4020-B48A-B1419FA41F8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128" y="6135684"/>
            <a:ext cx="1974470" cy="5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42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, tekst og bilde (Høyre) 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6392DCB-D9F5-45C4-91D7-0EC3B95F3B0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5999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4E3D6-4D40-4358-A729-12DAF1794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5" y="229728"/>
            <a:ext cx="5588796" cy="553998"/>
          </a:xfrm>
        </p:spPr>
        <p:txBody>
          <a:bodyPr anchor="ctr"/>
          <a:lstStyle>
            <a:lvl1pPr>
              <a:defRPr>
                <a:solidFill>
                  <a:srgbClr val="00207D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53390-7EAC-454F-8E00-C2586B5C3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FEFC056B-C59F-4497-9C7A-409816C61A10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BC2FE-C526-436E-92A8-F41BEC88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C1482-4DCE-4760-BB1B-AA0BD523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09DFD7-846F-4D35-ABD5-0307E9F723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913" y="909186"/>
            <a:ext cx="5589587" cy="4308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00207D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91BBE4D-FB44-4962-925F-F6BE39324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04" y="2007968"/>
            <a:ext cx="5588796" cy="3685222"/>
          </a:xfrm>
        </p:spPr>
        <p:txBody>
          <a:bodyPr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4" name="logo_hvit" hidden="1">
            <a:extLst>
              <a:ext uri="{FF2B5EF4-FFF2-40B4-BE49-F238E27FC236}">
                <a16:creationId xmlns:a16="http://schemas.microsoft.com/office/drawing/2014/main" id="{7BECA9A5-984C-4089-B3F5-2905D48186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5" name="logo_blaa" hidden="1">
            <a:extLst>
              <a:ext uri="{FF2B5EF4-FFF2-40B4-BE49-F238E27FC236}">
                <a16:creationId xmlns:a16="http://schemas.microsoft.com/office/drawing/2014/main" id="{C86819AC-8067-4D7C-BDB3-F516CBC352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3" name="addin_colorlist" hidden="1">
            <a:extLst>
              <a:ext uri="{FF2B5EF4-FFF2-40B4-BE49-F238E27FC236}">
                <a16:creationId xmlns:a16="http://schemas.microsoft.com/office/drawing/2014/main" id="{D52C60E8-6184-4E09-BFB9-914124AA58AF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clr_fargeboks3, clr_fargeboks4</a:t>
            </a:r>
          </a:p>
        </p:txBody>
      </p:sp>
      <p:sp>
        <p:nvSpPr>
          <p:cNvPr id="17" name="addin_colorbox" hidden="1">
            <a:extLst>
              <a:ext uri="{FF2B5EF4-FFF2-40B4-BE49-F238E27FC236}">
                <a16:creationId xmlns:a16="http://schemas.microsoft.com/office/drawing/2014/main" id="{4F4C1600-3FC9-4DE3-AE62-F70A46786D91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4F33EF02-B40B-40D4-BCF1-E6DD8A71FA09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3FDBBF1B-E505-4C56-B7B9-E7A60C1AB334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1A57301C-BDC3-4E80-B43E-AD9F9CA9505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D171F4EA-811C-4530-8202-F7F86CC5E3C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BED07210-E86B-4E5E-B346-60D1CAFCC629}"/>
              </a:ext>
            </a:extLst>
          </p:cNvPr>
          <p:cNvSpPr/>
          <p:nvPr userDrawn="1"/>
        </p:nvSpPr>
        <p:spPr>
          <a:xfrm>
            <a:off x="2430935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4" name="DefLogoHvit" hidden="1">
            <a:extLst>
              <a:ext uri="{FF2B5EF4-FFF2-40B4-BE49-F238E27FC236}">
                <a16:creationId xmlns:a16="http://schemas.microsoft.com/office/drawing/2014/main" id="{BC632F05-D42F-449E-9874-9E9ECBD0D897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15EF44-DFF9-4153-9226-166E215234C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25" name="Bilde 24">
            <a:extLst>
              <a:ext uri="{FF2B5EF4-FFF2-40B4-BE49-F238E27FC236}">
                <a16:creationId xmlns:a16="http://schemas.microsoft.com/office/drawing/2014/main" id="{8C4F872D-6C57-425A-95A3-6D818933DBD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128" y="6135684"/>
            <a:ext cx="1974470" cy="5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31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, tekst og bilde (Høyre nede, sirkel)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EA8A8A2A-6A3B-44AB-8647-260EC7923E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86502" y="1033150"/>
            <a:ext cx="5905498" cy="5824850"/>
          </a:xfrm>
          <a:custGeom>
            <a:avLst/>
            <a:gdLst>
              <a:gd name="connsiteX0" fmla="*/ 3467099 w 5905498"/>
              <a:gd name="connsiteY0" fmla="*/ 0 h 5824850"/>
              <a:gd name="connsiteX1" fmla="*/ 5672496 w 5905498"/>
              <a:gd name="connsiteY1" fmla="*/ 791717 h 5824850"/>
              <a:gd name="connsiteX2" fmla="*/ 5905498 w 5905498"/>
              <a:gd name="connsiteY2" fmla="*/ 1003484 h 5824850"/>
              <a:gd name="connsiteX3" fmla="*/ 5905498 w 5905498"/>
              <a:gd name="connsiteY3" fmla="*/ 5824850 h 5824850"/>
              <a:gd name="connsiteX4" fmla="*/ 930186 w 5905498"/>
              <a:gd name="connsiteY4" fmla="*/ 5824850 h 5824850"/>
              <a:gd name="connsiteX5" fmla="*/ 791717 w 5905498"/>
              <a:gd name="connsiteY5" fmla="*/ 5672496 h 5824850"/>
              <a:gd name="connsiteX6" fmla="*/ 0 w 5905498"/>
              <a:gd name="connsiteY6" fmla="*/ 3467100 h 5824850"/>
              <a:gd name="connsiteX7" fmla="*/ 3467099 w 5905498"/>
              <a:gd name="connsiteY7" fmla="*/ 0 h 582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5498" h="5824850">
                <a:moveTo>
                  <a:pt x="3467099" y="0"/>
                </a:moveTo>
                <a:cubicBezTo>
                  <a:pt x="4304836" y="0"/>
                  <a:pt x="5073177" y="297115"/>
                  <a:pt x="5672496" y="791717"/>
                </a:cubicBezTo>
                <a:lnTo>
                  <a:pt x="5905498" y="1003484"/>
                </a:lnTo>
                <a:lnTo>
                  <a:pt x="5905498" y="5824850"/>
                </a:lnTo>
                <a:lnTo>
                  <a:pt x="930186" y="5824850"/>
                </a:lnTo>
                <a:lnTo>
                  <a:pt x="791717" y="5672496"/>
                </a:lnTo>
                <a:cubicBezTo>
                  <a:pt x="297115" y="5073177"/>
                  <a:pt x="0" y="4304836"/>
                  <a:pt x="0" y="3467100"/>
                </a:cubicBezTo>
                <a:cubicBezTo>
                  <a:pt x="0" y="1552273"/>
                  <a:pt x="1552273" y="0"/>
                  <a:pt x="346709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4E3D6-4D40-4358-A729-12DAF1794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5" y="229728"/>
            <a:ext cx="5588796" cy="553998"/>
          </a:xfrm>
        </p:spPr>
        <p:txBody>
          <a:bodyPr anchor="ctr"/>
          <a:lstStyle>
            <a:lvl1pPr>
              <a:defRPr>
                <a:solidFill>
                  <a:srgbClr val="00207D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53390-7EAC-454F-8E00-C2586B5C3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FEFC056B-C59F-4497-9C7A-409816C61A10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BC2FE-C526-436E-92A8-F41BEC88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C1482-4DCE-4760-BB1B-AA0BD523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09DFD7-846F-4D35-ABD5-0307E9F723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913" y="909186"/>
            <a:ext cx="5589587" cy="4308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00207D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91BBE4D-FB44-4962-925F-F6BE39324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04" y="2007968"/>
            <a:ext cx="5588796" cy="3685222"/>
          </a:xfrm>
        </p:spPr>
        <p:txBody>
          <a:bodyPr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2" name="logo_hvit" hidden="1">
            <a:extLst>
              <a:ext uri="{FF2B5EF4-FFF2-40B4-BE49-F238E27FC236}">
                <a16:creationId xmlns:a16="http://schemas.microsoft.com/office/drawing/2014/main" id="{5A46439F-73D5-47E5-A2C2-200C3CD7A4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3" name="logo_blaa" hidden="1">
            <a:extLst>
              <a:ext uri="{FF2B5EF4-FFF2-40B4-BE49-F238E27FC236}">
                <a16:creationId xmlns:a16="http://schemas.microsoft.com/office/drawing/2014/main" id="{7D212522-1F3D-4C3E-AF0E-E3976D61CB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DFDA5939-391C-41D0-8F21-DD084424DB59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clr_fargeboks3, clr_fargeboks4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41D1CBCC-8E3A-47BE-982B-49EC2954D30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background" hidden="1">
            <a:extLst>
              <a:ext uri="{FF2B5EF4-FFF2-40B4-BE49-F238E27FC236}">
                <a16:creationId xmlns:a16="http://schemas.microsoft.com/office/drawing/2014/main" id="{6793D32F-7B07-46C0-A33B-03EB8B18EE87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D8764E46-805A-407F-96C5-5A83D097195D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204C9A61-3DE7-4BB7-AD6F-13FF004746FF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1359F353-A991-43DF-8E05-D685ABD656E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DA7D6A04-F3CF-46DC-9183-2173EDE5C745}"/>
              </a:ext>
            </a:extLst>
          </p:cNvPr>
          <p:cNvSpPr/>
          <p:nvPr userDrawn="1"/>
        </p:nvSpPr>
        <p:spPr>
          <a:xfrm>
            <a:off x="2430935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3" name="DefLogoHvit" hidden="1">
            <a:extLst>
              <a:ext uri="{FF2B5EF4-FFF2-40B4-BE49-F238E27FC236}">
                <a16:creationId xmlns:a16="http://schemas.microsoft.com/office/drawing/2014/main" id="{E7E4907A-1620-4FFD-9C4A-1747B90959E6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3839F9B-ED44-48F4-B5D6-98DC325BA7C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86502" y="1033150"/>
            <a:ext cx="5905498" cy="5824850"/>
          </a:xfrm>
          <a:custGeom>
            <a:avLst/>
            <a:gdLst>
              <a:gd name="connsiteX0" fmla="*/ 3467099 w 5905498"/>
              <a:gd name="connsiteY0" fmla="*/ 0 h 5824850"/>
              <a:gd name="connsiteX1" fmla="*/ 5672496 w 5905498"/>
              <a:gd name="connsiteY1" fmla="*/ 791717 h 5824850"/>
              <a:gd name="connsiteX2" fmla="*/ 5905498 w 5905498"/>
              <a:gd name="connsiteY2" fmla="*/ 1003484 h 5824850"/>
              <a:gd name="connsiteX3" fmla="*/ 5905498 w 5905498"/>
              <a:gd name="connsiteY3" fmla="*/ 5824850 h 5824850"/>
              <a:gd name="connsiteX4" fmla="*/ 930186 w 5905498"/>
              <a:gd name="connsiteY4" fmla="*/ 5824850 h 5824850"/>
              <a:gd name="connsiteX5" fmla="*/ 791717 w 5905498"/>
              <a:gd name="connsiteY5" fmla="*/ 5672496 h 5824850"/>
              <a:gd name="connsiteX6" fmla="*/ 0 w 5905498"/>
              <a:gd name="connsiteY6" fmla="*/ 3467099 h 5824850"/>
              <a:gd name="connsiteX7" fmla="*/ 3467099 w 5905498"/>
              <a:gd name="connsiteY7" fmla="*/ 0 h 582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5498" h="5824850">
                <a:moveTo>
                  <a:pt x="3467099" y="0"/>
                </a:moveTo>
                <a:cubicBezTo>
                  <a:pt x="4304836" y="0"/>
                  <a:pt x="5073177" y="297115"/>
                  <a:pt x="5672496" y="791717"/>
                </a:cubicBezTo>
                <a:lnTo>
                  <a:pt x="5905498" y="1003484"/>
                </a:lnTo>
                <a:lnTo>
                  <a:pt x="5905498" y="5824850"/>
                </a:lnTo>
                <a:lnTo>
                  <a:pt x="930186" y="5824850"/>
                </a:lnTo>
                <a:lnTo>
                  <a:pt x="791717" y="5672496"/>
                </a:lnTo>
                <a:cubicBezTo>
                  <a:pt x="297115" y="5073177"/>
                  <a:pt x="0" y="4304836"/>
                  <a:pt x="0" y="3467099"/>
                </a:cubicBezTo>
                <a:cubicBezTo>
                  <a:pt x="0" y="1552273"/>
                  <a:pt x="1552273" y="0"/>
                  <a:pt x="34670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  <p:pic>
        <p:nvPicPr>
          <p:cNvPr id="24" name="Bilde 23">
            <a:extLst>
              <a:ext uri="{FF2B5EF4-FFF2-40B4-BE49-F238E27FC236}">
                <a16:creationId xmlns:a16="http://schemas.microsoft.com/office/drawing/2014/main" id="{0516F286-51A6-4475-8E19-B749E06ECD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128" y="6135684"/>
            <a:ext cx="1974470" cy="5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67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, tekst og bilde (Høyre nede, sirkel, liten)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6D115F76-499E-4BA8-ACCD-A3E76104C34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20288" y="2667000"/>
            <a:ext cx="4271712" cy="4191000"/>
          </a:xfrm>
          <a:custGeom>
            <a:avLst/>
            <a:gdLst>
              <a:gd name="connsiteX0" fmla="*/ 2654198 w 4271712"/>
              <a:gd name="connsiteY0" fmla="*/ 0 h 4191000"/>
              <a:gd name="connsiteX1" fmla="*/ 4138185 w 4271712"/>
              <a:gd name="connsiteY1" fmla="*/ 453313 h 4191000"/>
              <a:gd name="connsiteX2" fmla="*/ 4271712 w 4271712"/>
              <a:gd name="connsiteY2" fmla="*/ 553166 h 4191000"/>
              <a:gd name="connsiteX3" fmla="*/ 4271712 w 4271712"/>
              <a:gd name="connsiteY3" fmla="*/ 4191000 h 4191000"/>
              <a:gd name="connsiteX4" fmla="*/ 492669 w 4271712"/>
              <a:gd name="connsiteY4" fmla="*/ 4191000 h 4191000"/>
              <a:gd name="connsiteX5" fmla="*/ 453296 w 4271712"/>
              <a:gd name="connsiteY5" fmla="*/ 4138345 h 4191000"/>
              <a:gd name="connsiteX6" fmla="*/ 0 w 4271712"/>
              <a:gd name="connsiteY6" fmla="*/ 2654300 h 4191000"/>
              <a:gd name="connsiteX7" fmla="*/ 2654198 w 4271712"/>
              <a:gd name="connsiteY7" fmla="*/ 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71712" h="4191000">
                <a:moveTo>
                  <a:pt x="2654198" y="0"/>
                </a:moveTo>
                <a:cubicBezTo>
                  <a:pt x="3203901" y="0"/>
                  <a:pt x="3714573" y="167115"/>
                  <a:pt x="4138185" y="453313"/>
                </a:cubicBezTo>
                <a:lnTo>
                  <a:pt x="4271712" y="553166"/>
                </a:lnTo>
                <a:lnTo>
                  <a:pt x="4271712" y="4191000"/>
                </a:lnTo>
                <a:lnTo>
                  <a:pt x="492669" y="4191000"/>
                </a:lnTo>
                <a:lnTo>
                  <a:pt x="453296" y="4138345"/>
                </a:lnTo>
                <a:cubicBezTo>
                  <a:pt x="167108" y="3714716"/>
                  <a:pt x="0" y="3204024"/>
                  <a:pt x="0" y="2654300"/>
                </a:cubicBezTo>
                <a:cubicBezTo>
                  <a:pt x="0" y="1188371"/>
                  <a:pt x="1188325" y="0"/>
                  <a:pt x="2654198" y="0"/>
                </a:cubicBezTo>
                <a:close/>
              </a:path>
            </a:pathLst>
          </a:custGeom>
          <a:solidFill>
            <a:srgbClr val="002776"/>
          </a:solidFill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4E3D6-4D40-4358-A729-12DAF1794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5" y="229728"/>
            <a:ext cx="5588796" cy="553998"/>
          </a:xfrm>
        </p:spPr>
        <p:txBody>
          <a:bodyPr anchor="ctr"/>
          <a:lstStyle>
            <a:lvl1pPr>
              <a:defRPr>
                <a:solidFill>
                  <a:srgbClr val="00207D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53390-7EAC-454F-8E00-C2586B5C3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FEFC056B-C59F-4497-9C7A-409816C61A10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BC2FE-C526-436E-92A8-F41BEC88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C1482-4DCE-4760-BB1B-AA0BD523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09DFD7-846F-4D35-ABD5-0307E9F723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913" y="909186"/>
            <a:ext cx="5589587" cy="430887"/>
          </a:xfrm>
        </p:spPr>
        <p:txBody>
          <a:bodyPr anchor="t">
            <a:noAutofit/>
          </a:bodyPr>
          <a:lstStyle>
            <a:lvl1pPr marL="0" indent="0">
              <a:buNone/>
              <a:defRPr sz="1600">
                <a:solidFill>
                  <a:srgbClr val="00207D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91BBE4D-FB44-4962-925F-F6BE39324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04" y="2007968"/>
            <a:ext cx="5588796" cy="3685222"/>
          </a:xfrm>
        </p:spPr>
        <p:txBody>
          <a:bodyPr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2" name="logo_hvit" hidden="1">
            <a:extLst>
              <a:ext uri="{FF2B5EF4-FFF2-40B4-BE49-F238E27FC236}">
                <a16:creationId xmlns:a16="http://schemas.microsoft.com/office/drawing/2014/main" id="{5A46439F-73D5-47E5-A2C2-200C3CD7A4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3" name="logo_blaa" hidden="1">
            <a:extLst>
              <a:ext uri="{FF2B5EF4-FFF2-40B4-BE49-F238E27FC236}">
                <a16:creationId xmlns:a16="http://schemas.microsoft.com/office/drawing/2014/main" id="{7D212522-1F3D-4C3E-AF0E-E3976D61CB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DFDA5939-391C-41D0-8F21-DD084424DB59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clr_fargeboks3, clr_fargeboks4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41D1CBCC-8E3A-47BE-982B-49EC2954D30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background" hidden="1">
            <a:extLst>
              <a:ext uri="{FF2B5EF4-FFF2-40B4-BE49-F238E27FC236}">
                <a16:creationId xmlns:a16="http://schemas.microsoft.com/office/drawing/2014/main" id="{6793D32F-7B07-46C0-A33B-03EB8B18EE87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D8764E46-805A-407F-96C5-5A83D097195D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204C9A61-3DE7-4BB7-AD6F-13FF004746FF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1359F353-A991-43DF-8E05-D685ABD656E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DA7D6A04-F3CF-46DC-9183-2173EDE5C745}"/>
              </a:ext>
            </a:extLst>
          </p:cNvPr>
          <p:cNvSpPr/>
          <p:nvPr userDrawn="1"/>
        </p:nvSpPr>
        <p:spPr>
          <a:xfrm>
            <a:off x="2430935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3" name="DefLogoHvit" hidden="1">
            <a:extLst>
              <a:ext uri="{FF2B5EF4-FFF2-40B4-BE49-F238E27FC236}">
                <a16:creationId xmlns:a16="http://schemas.microsoft.com/office/drawing/2014/main" id="{E7E4907A-1620-4FFD-9C4A-1747B90959E6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0041E85E-F425-444C-8552-A079AFFD576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920288" y="2667000"/>
            <a:ext cx="4271712" cy="4191000"/>
          </a:xfrm>
          <a:custGeom>
            <a:avLst/>
            <a:gdLst>
              <a:gd name="connsiteX0" fmla="*/ 2654198 w 4271712"/>
              <a:gd name="connsiteY0" fmla="*/ 0 h 4191000"/>
              <a:gd name="connsiteX1" fmla="*/ 4138185 w 4271712"/>
              <a:gd name="connsiteY1" fmla="*/ 453313 h 4191000"/>
              <a:gd name="connsiteX2" fmla="*/ 4271712 w 4271712"/>
              <a:gd name="connsiteY2" fmla="*/ 553166 h 4191000"/>
              <a:gd name="connsiteX3" fmla="*/ 4271712 w 4271712"/>
              <a:gd name="connsiteY3" fmla="*/ 4191000 h 4191000"/>
              <a:gd name="connsiteX4" fmla="*/ 492669 w 4271712"/>
              <a:gd name="connsiteY4" fmla="*/ 4191000 h 4191000"/>
              <a:gd name="connsiteX5" fmla="*/ 453296 w 4271712"/>
              <a:gd name="connsiteY5" fmla="*/ 4138345 h 4191000"/>
              <a:gd name="connsiteX6" fmla="*/ 0 w 4271712"/>
              <a:gd name="connsiteY6" fmla="*/ 2654300 h 4191000"/>
              <a:gd name="connsiteX7" fmla="*/ 2654198 w 4271712"/>
              <a:gd name="connsiteY7" fmla="*/ 0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71712" h="4191000">
                <a:moveTo>
                  <a:pt x="2654198" y="0"/>
                </a:moveTo>
                <a:cubicBezTo>
                  <a:pt x="3203901" y="0"/>
                  <a:pt x="3714573" y="167115"/>
                  <a:pt x="4138185" y="453313"/>
                </a:cubicBezTo>
                <a:lnTo>
                  <a:pt x="4271712" y="553166"/>
                </a:lnTo>
                <a:lnTo>
                  <a:pt x="4271712" y="4191000"/>
                </a:lnTo>
                <a:lnTo>
                  <a:pt x="492669" y="4191000"/>
                </a:lnTo>
                <a:lnTo>
                  <a:pt x="453296" y="4138345"/>
                </a:lnTo>
                <a:cubicBezTo>
                  <a:pt x="167109" y="3714715"/>
                  <a:pt x="0" y="3204024"/>
                  <a:pt x="0" y="2654300"/>
                </a:cubicBezTo>
                <a:cubicBezTo>
                  <a:pt x="0" y="1188371"/>
                  <a:pt x="1188325" y="0"/>
                  <a:pt x="26541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24" name="Bilde 23">
            <a:extLst>
              <a:ext uri="{FF2B5EF4-FFF2-40B4-BE49-F238E27FC236}">
                <a16:creationId xmlns:a16="http://schemas.microsoft.com/office/drawing/2014/main" id="{32075463-4E6B-425B-AF2F-441B04ACED9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128" y="6135684"/>
            <a:ext cx="1974470" cy="5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39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, tekst og bilde (Høyre)  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8B906783-82F7-4F06-A909-92414CF278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10808" y="0"/>
            <a:ext cx="8281191" cy="68580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53390-7EAC-454F-8E00-C2586B5C3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FEFC056B-C59F-4497-9C7A-409816C61A10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BC2FE-C526-436E-92A8-F41BEC88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C1482-4DCE-4760-BB1B-AA0BD523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09DFD7-846F-4D35-ABD5-0307E9F723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913" y="909186"/>
            <a:ext cx="3378995" cy="430887"/>
          </a:xfrm>
        </p:spPr>
        <p:txBody>
          <a:bodyPr anchor="t">
            <a:noAutofit/>
          </a:bodyPr>
          <a:lstStyle>
            <a:lvl1pPr marL="0" indent="0">
              <a:buNone/>
              <a:defRPr sz="1600">
                <a:solidFill>
                  <a:srgbClr val="00207D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91BBE4D-FB44-4962-925F-F6BE39324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04" y="2007968"/>
            <a:ext cx="3378996" cy="3685222"/>
          </a:xfrm>
        </p:spPr>
        <p:txBody>
          <a:bodyPr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5" name="logo_hvit" hidden="1">
            <a:extLst>
              <a:ext uri="{FF2B5EF4-FFF2-40B4-BE49-F238E27FC236}">
                <a16:creationId xmlns:a16="http://schemas.microsoft.com/office/drawing/2014/main" id="{6C1E9844-65F2-41DC-80B8-38FCB42C42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6" name="logo_blaa" hidden="1">
            <a:extLst>
              <a:ext uri="{FF2B5EF4-FFF2-40B4-BE49-F238E27FC236}">
                <a16:creationId xmlns:a16="http://schemas.microsoft.com/office/drawing/2014/main" id="{64C5BB76-2477-492A-9AF6-CDED3EC13E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3" name="addin_colorlist" hidden="1">
            <a:extLst>
              <a:ext uri="{FF2B5EF4-FFF2-40B4-BE49-F238E27FC236}">
                <a16:creationId xmlns:a16="http://schemas.microsoft.com/office/drawing/2014/main" id="{DE1AB944-55F7-447E-B1B0-7777CEB81441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clr_fargeboks3, clr_fargeboks4</a:t>
            </a:r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3C3E6D96-3091-423E-B530-6AA7F835351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865A7262-53CB-411A-B2DD-5D7B09996073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4363F96A-DC31-41C7-A2CA-C1A3F458F8B1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CE2A7C8C-4183-49E0-A81F-A87C95D40EC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8B17877C-C149-4333-893F-07266CF802A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139D70A2-5F98-4E2C-B189-EE2B4FDCCAD5}"/>
              </a:ext>
            </a:extLst>
          </p:cNvPr>
          <p:cNvSpPr/>
          <p:nvPr userDrawn="1"/>
        </p:nvSpPr>
        <p:spPr>
          <a:xfrm>
            <a:off x="2430935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D390523-127C-4A96-AEC0-9D4C14B03B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5" y="229728"/>
            <a:ext cx="3378203" cy="553998"/>
          </a:xfrm>
        </p:spPr>
        <p:txBody>
          <a:bodyPr anchor="ctr"/>
          <a:lstStyle>
            <a:lvl1pPr>
              <a:defRPr>
                <a:solidFill>
                  <a:srgbClr val="00207D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25" name="DefLogoHvit" hidden="1">
            <a:extLst>
              <a:ext uri="{FF2B5EF4-FFF2-40B4-BE49-F238E27FC236}">
                <a16:creationId xmlns:a16="http://schemas.microsoft.com/office/drawing/2014/main" id="{3041F739-C6C8-45A7-9C0D-685B68A2F2DB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2E16B7E-1832-4A1C-881A-B121241BBC9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911600" y="0"/>
            <a:ext cx="828040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26" name="Bilde 25">
            <a:extLst>
              <a:ext uri="{FF2B5EF4-FFF2-40B4-BE49-F238E27FC236}">
                <a16:creationId xmlns:a16="http://schemas.microsoft.com/office/drawing/2014/main" id="{FC7C1E62-D284-4062-93B5-2FBFDE8AB82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128" y="6135684"/>
            <a:ext cx="1974470" cy="5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75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, tekst og innhold (Høyre)   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0D26DCF0-7676-47A4-8E76-C67AEF8C71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10808" y="0"/>
            <a:ext cx="8281191" cy="68580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53390-7EAC-454F-8E00-C2586B5C3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FEFC056B-C59F-4497-9C7A-409816C61A10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BC2FE-C526-436E-92A8-F41BEC88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C1482-4DCE-4760-BB1B-AA0BD523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09DFD7-846F-4D35-ABD5-0307E9F723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913" y="909186"/>
            <a:ext cx="3378995" cy="4308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00207D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91BBE4D-FB44-4962-925F-F6BE39324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04" y="2007968"/>
            <a:ext cx="3378996" cy="3685222"/>
          </a:xfrm>
        </p:spPr>
        <p:txBody>
          <a:bodyPr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5" name="logo_hvit" hidden="1">
            <a:extLst>
              <a:ext uri="{FF2B5EF4-FFF2-40B4-BE49-F238E27FC236}">
                <a16:creationId xmlns:a16="http://schemas.microsoft.com/office/drawing/2014/main" id="{EA94CA9F-1AD1-4D2E-8F21-65AB64992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6" name="logo_blaa" hidden="1">
            <a:extLst>
              <a:ext uri="{FF2B5EF4-FFF2-40B4-BE49-F238E27FC236}">
                <a16:creationId xmlns:a16="http://schemas.microsoft.com/office/drawing/2014/main" id="{12A3FCDB-9C9E-4875-9C34-29AA408711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3" name="addin_colorlist" hidden="1">
            <a:extLst>
              <a:ext uri="{FF2B5EF4-FFF2-40B4-BE49-F238E27FC236}">
                <a16:creationId xmlns:a16="http://schemas.microsoft.com/office/drawing/2014/main" id="{86E4A578-2604-4EF1-A112-B6EEBB1650DF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clr_fargeboks3, clr_fargeboks4</a:t>
            </a:r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53BD8B14-1016-4228-ABB8-79ED792B2B6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9D41E301-6567-4BD4-9BF8-E8D9532FBFF2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DBE22B59-58E2-4A77-A9D7-CC7F38F62F49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24E36FD8-70FB-44F5-8C26-61B5CE081346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8BD79908-CF76-4F3E-A9EC-C9C524CEFC5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A2CF66BD-25DA-4FF6-9589-251CB8ECC829}"/>
              </a:ext>
            </a:extLst>
          </p:cNvPr>
          <p:cNvSpPr/>
          <p:nvPr userDrawn="1"/>
        </p:nvSpPr>
        <p:spPr>
          <a:xfrm>
            <a:off x="2430935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4914B5D-5A23-45A9-B953-59A3D98BDE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5" y="229728"/>
            <a:ext cx="3378203" cy="553998"/>
          </a:xfrm>
        </p:spPr>
        <p:txBody>
          <a:bodyPr anchor="ctr"/>
          <a:lstStyle>
            <a:lvl1pPr>
              <a:defRPr>
                <a:solidFill>
                  <a:srgbClr val="00207D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25" name="DefLogoHvit" hidden="1">
            <a:extLst>
              <a:ext uri="{FF2B5EF4-FFF2-40B4-BE49-F238E27FC236}">
                <a16:creationId xmlns:a16="http://schemas.microsoft.com/office/drawing/2014/main" id="{A9A38E28-BCBE-41B5-9F74-A416D15CB715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013F9-6889-481B-A280-1985D2203EEC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911600" y="0"/>
            <a:ext cx="8280400" cy="685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26" name="Bilde 25">
            <a:extLst>
              <a:ext uri="{FF2B5EF4-FFF2-40B4-BE49-F238E27FC236}">
                <a16:creationId xmlns:a16="http://schemas.microsoft.com/office/drawing/2014/main" id="{4BF89252-2285-40F5-92EB-2DDC3D9C82C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128" y="6135684"/>
            <a:ext cx="1974470" cy="5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88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, tekst og innhold (Bak)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1BDE19F-A62C-4B9A-AABE-67AEE005F0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4E3D6-4D40-4358-A729-12DAF1794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5" y="1306508"/>
            <a:ext cx="5588796" cy="55399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8CD17-0B38-4678-850D-681E5D48C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04" y="2466340"/>
            <a:ext cx="5588796" cy="3685222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BC2FE-C526-436E-92A8-F41BEC88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C1482-4DCE-4760-BB1B-AA0BD523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09DFD7-846F-4D35-ABD5-0307E9F723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913" y="1985966"/>
            <a:ext cx="5589587" cy="34131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53390-7EAC-454F-8E00-C2586B5C3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FC056B-C59F-4497-9C7A-409816C61A10}" type="datetimeFigureOut">
              <a:rPr lang="en-US" smtClean="0"/>
              <a:pPr/>
              <a:t>4/3/2024</a:t>
            </a:fld>
            <a:endParaRPr lang="en-US"/>
          </a:p>
        </p:txBody>
      </p:sp>
      <p:pic>
        <p:nvPicPr>
          <p:cNvPr id="11" name="logo_hvit" hidden="1">
            <a:extLst>
              <a:ext uri="{FF2B5EF4-FFF2-40B4-BE49-F238E27FC236}">
                <a16:creationId xmlns:a16="http://schemas.microsoft.com/office/drawing/2014/main" id="{4A73AF1D-C9C0-48D7-8F75-2ABFFBA876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4" name="logo_blaa" hidden="1">
            <a:extLst>
              <a:ext uri="{FF2B5EF4-FFF2-40B4-BE49-F238E27FC236}">
                <a16:creationId xmlns:a16="http://schemas.microsoft.com/office/drawing/2014/main" id="{30A0CF81-AA5C-40A6-8A48-D1342BA2D3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3" name="addin_colorlist" hidden="1">
            <a:extLst>
              <a:ext uri="{FF2B5EF4-FFF2-40B4-BE49-F238E27FC236}">
                <a16:creationId xmlns:a16="http://schemas.microsoft.com/office/drawing/2014/main" id="{E881F7AB-121D-483A-BEEB-047633213E28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clr3, clr4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1F051DA2-02ED-4843-9F7B-A5F1B5FA1D47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background" hidden="1">
            <a:extLst>
              <a:ext uri="{FF2B5EF4-FFF2-40B4-BE49-F238E27FC236}">
                <a16:creationId xmlns:a16="http://schemas.microsoft.com/office/drawing/2014/main" id="{737967A0-F11A-4DEB-8752-F51E6C301602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addin_logo" hidden="1">
            <a:extLst>
              <a:ext uri="{FF2B5EF4-FFF2-40B4-BE49-F238E27FC236}">
                <a16:creationId xmlns:a16="http://schemas.microsoft.com/office/drawing/2014/main" id="{0BCBC18E-CFC3-4CBA-A77B-FCEE20A0D097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DAE9B024-9850-4644-969C-845FA2224C3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4C82FF42-4159-46F4-9A84-97CFCB2094A7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A9A00501-7D4B-4A4A-9C7E-528975384D02}"/>
              </a:ext>
            </a:extLst>
          </p:cNvPr>
          <p:cNvSpPr/>
          <p:nvPr userDrawn="1"/>
        </p:nvSpPr>
        <p:spPr>
          <a:xfrm>
            <a:off x="2430935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DefLogoHvit" hidden="1">
            <a:extLst>
              <a:ext uri="{FF2B5EF4-FFF2-40B4-BE49-F238E27FC236}">
                <a16:creationId xmlns:a16="http://schemas.microsoft.com/office/drawing/2014/main" id="{7EA08099-CF4B-47D5-AE1A-473F68B466AF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3" name="Bilde 22">
            <a:extLst>
              <a:ext uri="{FF2B5EF4-FFF2-40B4-BE49-F238E27FC236}">
                <a16:creationId xmlns:a16="http://schemas.microsoft.com/office/drawing/2014/main" id="{179517F0-A7B9-4126-A23E-C5AEC6C9E49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128" y="6135684"/>
            <a:ext cx="1974470" cy="5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3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ilde (Høyre, sirkel)">
    <p:bg>
      <p:bgPr>
        <a:solidFill>
          <a:srgbClr val="005A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16823-0CF5-4E86-9EAA-665C116278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924" y="1969483"/>
            <a:ext cx="5560333" cy="1938992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7000">
                <a:latin typeface="SpareBank 1 Title Light" panose="020B0500030000000000" pitchFamily="34" charset="0"/>
              </a:defRPr>
            </a:lvl1pPr>
          </a:lstStyle>
          <a:p>
            <a:r>
              <a:rPr lang="en-US" dirty="0" err="1"/>
              <a:t>Forsidetittel</a:t>
            </a:r>
            <a:r>
              <a:rPr lang="en-US" dirty="0"/>
              <a:t> 1 over </a:t>
            </a:r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lnjer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90C3FE-F8EA-425C-8EC5-7E5FAC9AAC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925" y="4019550"/>
            <a:ext cx="5560332" cy="1708150"/>
          </a:xfrm>
        </p:spPr>
        <p:txBody>
          <a:bodyPr anchor="t"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40DC8-8015-4280-9F49-4728CD3AEE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4057" y="6457255"/>
            <a:ext cx="1511301" cy="153888"/>
          </a:xfrm>
        </p:spPr>
        <p:txBody>
          <a:bodyPr anchor="t"/>
          <a:lstStyle>
            <a:lvl1pPr algn="l">
              <a:defRPr/>
            </a:lvl1pPr>
          </a:lstStyle>
          <a:p>
            <a:fld id="{FEFC056B-C59F-4497-9C7A-409816C61A10}" type="datetimeFigureOut">
              <a:rPr lang="en-US" smtClean="0"/>
              <a:pPr/>
              <a:t>4/3/2024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7BDDC-ACB0-4CEA-9DBA-DD08EC6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924" y="6457255"/>
            <a:ext cx="1511301" cy="153888"/>
          </a:xfrm>
        </p:spPr>
        <p:txBody>
          <a:bodyPr anchor="t"/>
          <a:lstStyle/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B580BDA-A445-4961-A52C-2EBE49B4CC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46888" y="0"/>
            <a:ext cx="6245112" cy="5842000"/>
          </a:xfrm>
          <a:custGeom>
            <a:avLst/>
            <a:gdLst>
              <a:gd name="connsiteX0" fmla="*/ 662015 w 6245112"/>
              <a:gd name="connsiteY0" fmla="*/ 0 h 5842000"/>
              <a:gd name="connsiteX1" fmla="*/ 6245112 w 6245112"/>
              <a:gd name="connsiteY1" fmla="*/ 0 h 5842000"/>
              <a:gd name="connsiteX2" fmla="*/ 6245112 w 6245112"/>
              <a:gd name="connsiteY2" fmla="*/ 4800066 h 5842000"/>
              <a:gd name="connsiteX3" fmla="*/ 6034914 w 6245112"/>
              <a:gd name="connsiteY3" fmla="*/ 4992696 h 5842000"/>
              <a:gd name="connsiteX4" fmla="*/ 3688613 w 6245112"/>
              <a:gd name="connsiteY4" fmla="*/ 5842000 h 5842000"/>
              <a:gd name="connsiteX5" fmla="*/ 0 w 6245112"/>
              <a:gd name="connsiteY5" fmla="*/ 2122714 h 5842000"/>
              <a:gd name="connsiteX6" fmla="*/ 629957 w 6245112"/>
              <a:gd name="connsiteY6" fmla="*/ 43226 h 584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5112" h="5842000">
                <a:moveTo>
                  <a:pt x="662015" y="0"/>
                </a:moveTo>
                <a:lnTo>
                  <a:pt x="6245112" y="0"/>
                </a:lnTo>
                <a:lnTo>
                  <a:pt x="6245112" y="4800066"/>
                </a:lnTo>
                <a:lnTo>
                  <a:pt x="6034914" y="4992696"/>
                </a:lnTo>
                <a:cubicBezTo>
                  <a:pt x="5397304" y="5523274"/>
                  <a:pt x="4579873" y="5842000"/>
                  <a:pt x="3688613" y="5842000"/>
                </a:cubicBezTo>
                <a:cubicBezTo>
                  <a:pt x="1651448" y="5842000"/>
                  <a:pt x="0" y="4176819"/>
                  <a:pt x="0" y="2122714"/>
                </a:cubicBezTo>
                <a:cubicBezTo>
                  <a:pt x="0" y="1352425"/>
                  <a:pt x="232235" y="636828"/>
                  <a:pt x="629957" y="43226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E5ECCBD-B5E9-4D1F-9F54-5859AE8BB8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925" y="6224584"/>
            <a:ext cx="1511300" cy="153988"/>
          </a:xfrm>
        </p:spPr>
        <p:txBody>
          <a:bodyPr anchor="b"/>
          <a:lstStyle>
            <a:lvl1pPr marL="0" indent="0">
              <a:buNone/>
              <a:defRPr sz="1000" cap="all" baseline="0"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Navn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62DC32B-35DB-45A2-93F5-92E47B593A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74057" y="6224584"/>
            <a:ext cx="1511300" cy="153988"/>
          </a:xfrm>
        </p:spPr>
        <p:txBody>
          <a:bodyPr anchor="b"/>
          <a:lstStyle>
            <a:lvl1pPr marL="0" indent="0">
              <a:buNone/>
              <a:defRPr sz="1000" cap="all" baseline="0"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Sted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1F008BBA-689F-42DB-913E-0747FEF2C9A0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clr3, clr4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F06E2D9-F070-4F9C-A1C6-8E39C20198F1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background" hidden="1">
            <a:extLst>
              <a:ext uri="{FF2B5EF4-FFF2-40B4-BE49-F238E27FC236}">
                <a16:creationId xmlns:a16="http://schemas.microsoft.com/office/drawing/2014/main" id="{20F64EEC-DBFB-4FDA-B7D3-2BFC8275B17A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5" name="addin_logo" hidden="1">
            <a:extLst>
              <a:ext uri="{FF2B5EF4-FFF2-40B4-BE49-F238E27FC236}">
                <a16:creationId xmlns:a16="http://schemas.microsoft.com/office/drawing/2014/main" id="{B4FB7D30-A58A-4C12-BA63-D7BD6F30D443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4B4ECA20-A19D-4A30-BCBE-5B85C7B90696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E0A27905-A053-4BA2-B313-CC93DDB1A4E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pic>
        <p:nvPicPr>
          <p:cNvPr id="22" name="logo_hvit" hidden="1">
            <a:extLst>
              <a:ext uri="{FF2B5EF4-FFF2-40B4-BE49-F238E27FC236}">
                <a16:creationId xmlns:a16="http://schemas.microsoft.com/office/drawing/2014/main" id="{DA787485-D256-4C09-B23F-E6C3A567C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592" y="301038"/>
            <a:ext cx="1766888" cy="394054"/>
          </a:xfrm>
          <a:prstGeom prst="rect">
            <a:avLst/>
          </a:prstGeom>
        </p:spPr>
      </p:pic>
      <p:pic>
        <p:nvPicPr>
          <p:cNvPr id="23" name="logo_blaa" hidden="1">
            <a:extLst>
              <a:ext uri="{FF2B5EF4-FFF2-40B4-BE49-F238E27FC236}">
                <a16:creationId xmlns:a16="http://schemas.microsoft.com/office/drawing/2014/main" id="{51511887-8686-4722-8CC2-4A6DBD2CB8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5591" y="301037"/>
            <a:ext cx="1766888" cy="394054"/>
          </a:xfrm>
          <a:prstGeom prst="rect">
            <a:avLst/>
          </a:prstGeom>
        </p:spPr>
      </p:pic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62AE36E-9C13-4C22-9D9E-82AC72D82727}"/>
              </a:ext>
            </a:extLst>
          </p:cNvPr>
          <p:cNvSpPr/>
          <p:nvPr userDrawn="1"/>
        </p:nvSpPr>
        <p:spPr>
          <a:xfrm>
            <a:off x="2430935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DefLogoHvit" hidden="1">
            <a:extLst>
              <a:ext uri="{FF2B5EF4-FFF2-40B4-BE49-F238E27FC236}">
                <a16:creationId xmlns:a16="http://schemas.microsoft.com/office/drawing/2014/main" id="{2336466F-2103-425B-87BE-18F3E57B9F81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E0E63ADE-8574-4274-85A4-867500B8C88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39" y="246857"/>
            <a:ext cx="1974470" cy="5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78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1BDE19F-A62C-4B9A-AABE-67AEE005F0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BC2FE-C526-436E-92A8-F41BEC88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C1482-4DCE-4760-BB1B-AA0BD523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53390-7EAC-454F-8E00-C2586B5C3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FC056B-C59F-4497-9C7A-409816C61A10}" type="datetimeFigureOut">
              <a:rPr lang="en-US" smtClean="0"/>
              <a:pPr/>
              <a:t>4/3/2024</a:t>
            </a:fld>
            <a:endParaRPr lang="en-US"/>
          </a:p>
        </p:txBody>
      </p:sp>
      <p:pic>
        <p:nvPicPr>
          <p:cNvPr id="7" name="logo_hvit" hidden="1">
            <a:extLst>
              <a:ext uri="{FF2B5EF4-FFF2-40B4-BE49-F238E27FC236}">
                <a16:creationId xmlns:a16="http://schemas.microsoft.com/office/drawing/2014/main" id="{5019A58B-8362-45EF-B42D-3E0FD3AD86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8" name="logo_blaa" hidden="1">
            <a:extLst>
              <a:ext uri="{FF2B5EF4-FFF2-40B4-BE49-F238E27FC236}">
                <a16:creationId xmlns:a16="http://schemas.microsoft.com/office/drawing/2014/main" id="{DF8F9E46-D341-4105-BA50-6409256F15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138087C-6F4A-4D28-8FDF-F085F699A2CB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clr3, clr4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6706D5D-D638-4DB1-9AC8-CD8309B275C4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background" hidden="1">
            <a:extLst>
              <a:ext uri="{FF2B5EF4-FFF2-40B4-BE49-F238E27FC236}">
                <a16:creationId xmlns:a16="http://schemas.microsoft.com/office/drawing/2014/main" id="{06DEFD4A-FB2F-46A7-8EFB-9873F806D4F0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5848A094-42A0-4FA4-B133-A3B7A7B39B0F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15ECCDD0-B9DF-490B-8070-810E4261072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20FD1917-1441-4832-9EC0-0D1DABCB58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757AAD15-4D1F-4961-B536-5ECA1FDCBEF9}"/>
              </a:ext>
            </a:extLst>
          </p:cNvPr>
          <p:cNvSpPr/>
          <p:nvPr userDrawn="1"/>
        </p:nvSpPr>
        <p:spPr>
          <a:xfrm>
            <a:off x="2430935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8" name="DefLogoHvit" hidden="1">
            <a:extLst>
              <a:ext uri="{FF2B5EF4-FFF2-40B4-BE49-F238E27FC236}">
                <a16:creationId xmlns:a16="http://schemas.microsoft.com/office/drawing/2014/main" id="{9207E573-3D16-4F72-83D9-249A56042214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215E7087-8E13-4905-A8C0-7AB22D8A7BF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128" y="6135684"/>
            <a:ext cx="1974470" cy="5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81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omtittel, tekst og innhold (Bak)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C17378-974D-4128-8D5E-84FC6512327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C295C1-C2D0-4B81-AFB0-17F1A5F19B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flipH="1">
            <a:off x="5326380" y="3247853"/>
            <a:ext cx="6865620" cy="3610147"/>
          </a:xfrm>
          <a:prstGeom prst="round1Rect">
            <a:avLst>
              <a:gd name="adj" fmla="val 39195"/>
            </a:avLst>
          </a:prstGeom>
          <a:solidFill>
            <a:srgbClr val="FDF3F2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C0B257-21AF-4625-8CCF-1DAC575B7F3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FC056B-C59F-4497-9C7A-409816C61A10}" type="datetimeFigureOut">
              <a:rPr lang="en-US" smtClean="0"/>
              <a:pPr/>
              <a:t>4/3/2024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43C825BC-DA8F-44B1-AE42-CB0B92B7B6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69970" y="4257902"/>
            <a:ext cx="4607604" cy="39405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6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r>
              <a:rPr lang="en-US" dirty="0" err="1"/>
              <a:t>Mellomtittel</a:t>
            </a:r>
            <a:endParaRPr lang="en-US" dirty="0"/>
          </a:p>
        </p:txBody>
      </p:sp>
      <p:pic>
        <p:nvPicPr>
          <p:cNvPr id="11" name="logo_hvit" hidden="1">
            <a:extLst>
              <a:ext uri="{FF2B5EF4-FFF2-40B4-BE49-F238E27FC236}">
                <a16:creationId xmlns:a16="http://schemas.microsoft.com/office/drawing/2014/main" id="{24D2FA76-F710-4D8C-907A-B62C6DC45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4" name="logo_blaa" hidden="1">
            <a:extLst>
              <a:ext uri="{FF2B5EF4-FFF2-40B4-BE49-F238E27FC236}">
                <a16:creationId xmlns:a16="http://schemas.microsoft.com/office/drawing/2014/main" id="{089B5BE9-F679-4D22-B99A-794FB02F87A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6" name="addin_colorlist" hidden="1">
            <a:extLst>
              <a:ext uri="{FF2B5EF4-FFF2-40B4-BE49-F238E27FC236}">
                <a16:creationId xmlns:a16="http://schemas.microsoft.com/office/drawing/2014/main" id="{3718968E-017F-4F68-8388-B2E458897EF8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clr_agenda3, clr_agenda4</a:t>
            </a:r>
          </a:p>
        </p:txBody>
      </p:sp>
      <p:sp>
        <p:nvSpPr>
          <p:cNvPr id="17" name="addin_colorbox" hidden="1">
            <a:extLst>
              <a:ext uri="{FF2B5EF4-FFF2-40B4-BE49-F238E27FC236}">
                <a16:creationId xmlns:a16="http://schemas.microsoft.com/office/drawing/2014/main" id="{95677D21-AB8E-4EAE-937F-550723AA605C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0DA2D151-1A8B-4DE7-921B-4788399FB6A8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A63A0026-16AF-4E57-831A-D74BAFCE1420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5E142F18-FA97-44F7-B279-1943E3BC51B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366C5A4A-E52D-4E55-82D4-F2A3DEF0988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C71F8D16-8429-46C8-A55F-53113E72FB3A}"/>
              </a:ext>
            </a:extLst>
          </p:cNvPr>
          <p:cNvSpPr/>
          <p:nvPr userDrawn="1"/>
        </p:nvSpPr>
        <p:spPr>
          <a:xfrm>
            <a:off x="2430935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F6D5F194-6865-43D1-A2E9-4920E38BE83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369971" y="4792663"/>
            <a:ext cx="4607718" cy="12461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25" name="Bilde 24">
            <a:extLst>
              <a:ext uri="{FF2B5EF4-FFF2-40B4-BE49-F238E27FC236}">
                <a16:creationId xmlns:a16="http://schemas.microsoft.com/office/drawing/2014/main" id="{EC13BEC2-1697-442D-B690-F2E0EF1B4C1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128" y="6135684"/>
            <a:ext cx="1974470" cy="56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58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8E7BC67-93D3-4DE1-9069-B45F8FFA378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/>
          <a:lstStyle>
            <a:lvl1pPr marL="0" indent="0">
              <a:buNone/>
              <a:defRPr sz="200">
                <a:solidFill>
                  <a:srgbClr val="02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Content Placeholder 5" hidden="1">
            <a:extLst>
              <a:ext uri="{FF2B5EF4-FFF2-40B4-BE49-F238E27FC236}">
                <a16:creationId xmlns:a16="http://schemas.microsoft.com/office/drawing/2014/main" id="{AF9CB0EE-AD99-4A11-AADA-C4A4009C79B3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100C112-E41D-4154-A09B-F17BA74EE5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flipH="1">
            <a:off x="4419600" y="4651956"/>
            <a:ext cx="7772400" cy="2206044"/>
          </a:xfrm>
          <a:custGeom>
            <a:avLst/>
            <a:gdLst>
              <a:gd name="connsiteX0" fmla="*/ 6126453 w 7772400"/>
              <a:gd name="connsiteY0" fmla="*/ 0 h 2206044"/>
              <a:gd name="connsiteX1" fmla="*/ 0 w 7772400"/>
              <a:gd name="connsiteY1" fmla="*/ 0 h 2206044"/>
              <a:gd name="connsiteX2" fmla="*/ 0 w 7772400"/>
              <a:gd name="connsiteY2" fmla="*/ 2206044 h 2206044"/>
              <a:gd name="connsiteX3" fmla="*/ 7772400 w 7772400"/>
              <a:gd name="connsiteY3" fmla="*/ 2206044 h 2206044"/>
              <a:gd name="connsiteX4" fmla="*/ 7772400 w 7772400"/>
              <a:gd name="connsiteY4" fmla="*/ 1645947 h 2206044"/>
              <a:gd name="connsiteX5" fmla="*/ 6126453 w 7772400"/>
              <a:gd name="connsiteY5" fmla="*/ 0 h 220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400" h="2206044">
                <a:moveTo>
                  <a:pt x="6126453" y="0"/>
                </a:moveTo>
                <a:lnTo>
                  <a:pt x="0" y="0"/>
                </a:lnTo>
                <a:lnTo>
                  <a:pt x="0" y="2206044"/>
                </a:lnTo>
                <a:lnTo>
                  <a:pt x="7772400" y="2206044"/>
                </a:lnTo>
                <a:lnTo>
                  <a:pt x="7772400" y="1645947"/>
                </a:lnTo>
                <a:cubicBezTo>
                  <a:pt x="7772400" y="736916"/>
                  <a:pt x="7035484" y="0"/>
                  <a:pt x="6126453" y="0"/>
                </a:cubicBezTo>
                <a:close/>
              </a:path>
            </a:pathLst>
          </a:custGeom>
          <a:solidFill>
            <a:srgbClr val="D8D8EA"/>
          </a:solidFill>
        </p:spPr>
        <p:txBody>
          <a:bodyPr wrap="square">
            <a:noAutofit/>
          </a:bodyPr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EB04BA6-7A2A-4D75-BF39-32A0AC9241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5" y="234155"/>
            <a:ext cx="5347826" cy="553998"/>
          </a:xfrm>
        </p:spPr>
        <p:txBody>
          <a:bodyPr anchor="ctr"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4528026-6A07-443D-B9F3-8AA5C62D70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15913" y="853321"/>
            <a:ext cx="5348287" cy="553998"/>
          </a:xfrm>
        </p:spPr>
        <p:txBody>
          <a:bodyPr/>
          <a:lstStyle>
            <a:lvl1pPr marL="0" indent="0">
              <a:buNone/>
              <a:defRPr sz="1600">
                <a:latin typeface="SpareBank 1 Light" panose="020B0500030000000000" pitchFamily="34" charset="0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18881BF-E0C4-4F83-92BC-7EBBFFDC8E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85763" y="723901"/>
            <a:ext cx="4607762" cy="338741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Mellomtittel</a:t>
            </a:r>
            <a:endParaRPr lang="en-US" dirty="0"/>
          </a:p>
        </p:txBody>
      </p:sp>
      <p:pic>
        <p:nvPicPr>
          <p:cNvPr id="18" name="logo_hvit" hidden="1">
            <a:extLst>
              <a:ext uri="{FF2B5EF4-FFF2-40B4-BE49-F238E27FC236}">
                <a16:creationId xmlns:a16="http://schemas.microsoft.com/office/drawing/2014/main" id="{425913E2-88EB-4E73-93C2-8F67700DB1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20" name="logo_blaa" hidden="1">
            <a:extLst>
              <a:ext uri="{FF2B5EF4-FFF2-40B4-BE49-F238E27FC236}">
                <a16:creationId xmlns:a16="http://schemas.microsoft.com/office/drawing/2014/main" id="{4ACD28D1-8CA7-460E-94D6-B0B1A71B64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6" name="addin_colorlist" hidden="1">
            <a:extLst>
              <a:ext uri="{FF2B5EF4-FFF2-40B4-BE49-F238E27FC236}">
                <a16:creationId xmlns:a16="http://schemas.microsoft.com/office/drawing/2014/main" id="{C9EA006E-2080-4935-92C8-631EA67245C5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clr_agenda3, clr_agenda4</a:t>
            </a:r>
          </a:p>
        </p:txBody>
      </p:sp>
      <p:sp>
        <p:nvSpPr>
          <p:cNvPr id="23" name="addin_colorbox" hidden="1">
            <a:extLst>
              <a:ext uri="{FF2B5EF4-FFF2-40B4-BE49-F238E27FC236}">
                <a16:creationId xmlns:a16="http://schemas.microsoft.com/office/drawing/2014/main" id="{2FC96FE8-006C-4558-8BA8-53291D4137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4" name="addin_background" hidden="1">
            <a:extLst>
              <a:ext uri="{FF2B5EF4-FFF2-40B4-BE49-F238E27FC236}">
                <a16:creationId xmlns:a16="http://schemas.microsoft.com/office/drawing/2014/main" id="{366A9094-1F57-4D0B-A622-EDA13749F054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5" name="addin_logo" hidden="1">
            <a:extLst>
              <a:ext uri="{FF2B5EF4-FFF2-40B4-BE49-F238E27FC236}">
                <a16:creationId xmlns:a16="http://schemas.microsoft.com/office/drawing/2014/main" id="{34FCEA06-8CAE-4214-8ECB-62EE1CDCC7A8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title" hidden="1">
            <a:extLst>
              <a:ext uri="{FF2B5EF4-FFF2-40B4-BE49-F238E27FC236}">
                <a16:creationId xmlns:a16="http://schemas.microsoft.com/office/drawing/2014/main" id="{66A5CB83-A611-486A-A11E-524EC248C2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7" name="addin_text" hidden="1">
            <a:extLst>
              <a:ext uri="{FF2B5EF4-FFF2-40B4-BE49-F238E27FC236}">
                <a16:creationId xmlns:a16="http://schemas.microsoft.com/office/drawing/2014/main" id="{FF933DB9-766C-426B-B11E-45A6BA6095AE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Text Placeholder 1" hidden="1">
            <a:extLst>
              <a:ext uri="{FF2B5EF4-FFF2-40B4-BE49-F238E27FC236}">
                <a16:creationId xmlns:a16="http://schemas.microsoft.com/office/drawing/2014/main" id="{4475D5B4-B04D-492A-BF9B-685A53F0430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15913" y="853321"/>
            <a:ext cx="5348287" cy="55399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794821EF-9AF2-4167-BA65-8EAF8E8DEA4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085763" y="1196836"/>
            <a:ext cx="4607718" cy="12461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CA42C7DF-ED2B-443A-9FB1-BC0F52E371D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976813" y="5544693"/>
            <a:ext cx="7000761" cy="590549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30" name="Bilde 29">
            <a:extLst>
              <a:ext uri="{FF2B5EF4-FFF2-40B4-BE49-F238E27FC236}">
                <a16:creationId xmlns:a16="http://schemas.microsoft.com/office/drawing/2014/main" id="{F2FB38F3-128A-430B-9347-A75378A5985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128" y="6135684"/>
            <a:ext cx="1974470" cy="56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5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(Høyre og venstre)">
    <p:bg>
      <p:bgPr>
        <a:solidFill>
          <a:srgbClr val="FB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FD96C6F-2B95-4858-B2FD-E57FE81F27C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736080" y="0"/>
            <a:ext cx="5455920" cy="68580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/>
          <a:lstStyle>
            <a:lvl1pPr marL="0" indent="0">
              <a:buNone/>
              <a:defRPr sz="200">
                <a:solidFill>
                  <a:srgbClr val="02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6F8DC9D5-24ED-458C-90BB-732F5F9D6BC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0" y="0"/>
            <a:ext cx="6587243" cy="68580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/>
          <a:lstStyle>
            <a:lvl1pPr marL="0" indent="0">
              <a:buNone/>
              <a:defRPr sz="200">
                <a:solidFill>
                  <a:srgbClr val="02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9CB0EE-AD99-4A11-AADA-C4A4009C79B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-1" y="0"/>
            <a:ext cx="658724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100C112-E41D-4154-A09B-F17BA74EE5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flipH="1">
            <a:off x="5341257" y="3730171"/>
            <a:ext cx="6850742" cy="3127829"/>
          </a:xfrm>
          <a:prstGeom prst="round1Rect">
            <a:avLst>
              <a:gd name="adj" fmla="val 44896"/>
            </a:avLst>
          </a:prstGeom>
          <a:solidFill>
            <a:srgbClr val="D8D8EA"/>
          </a:solidFill>
        </p:spPr>
        <p:txBody>
          <a:bodyPr wrap="square">
            <a:noAutofit/>
          </a:bodyPr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EB04BA6-7A2A-4D75-BF39-32A0AC9241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5" y="234155"/>
            <a:ext cx="5347826" cy="553998"/>
          </a:xfrm>
        </p:spPr>
        <p:txBody>
          <a:bodyPr anchor="ctr"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4528026-6A07-443D-B9F3-8AA5C62D70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15913" y="853321"/>
            <a:ext cx="5348287" cy="553998"/>
          </a:xfrm>
        </p:spPr>
        <p:txBody>
          <a:bodyPr/>
          <a:lstStyle>
            <a:lvl1pPr marL="0" indent="0">
              <a:buNone/>
              <a:defRPr sz="1600">
                <a:latin typeface="SpareBank 1 Light" panose="020B0500030000000000" pitchFamily="34" charset="0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18881BF-E0C4-4F83-92BC-7EBBFFDC8E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85763" y="4729846"/>
            <a:ext cx="4891810" cy="338741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Mellomtittel</a:t>
            </a:r>
            <a:endParaRPr lang="en-US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6F41208-5C1D-4DD4-8A50-29FFF2F22427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736080" y="0"/>
            <a:ext cx="5455919" cy="3730171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3" name="logo_hvit" hidden="1">
            <a:extLst>
              <a:ext uri="{FF2B5EF4-FFF2-40B4-BE49-F238E27FC236}">
                <a16:creationId xmlns:a16="http://schemas.microsoft.com/office/drawing/2014/main" id="{F2EE0F14-41CF-4E48-A0AF-F0823CBBE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8" name="logo_blaa" hidden="1">
            <a:extLst>
              <a:ext uri="{FF2B5EF4-FFF2-40B4-BE49-F238E27FC236}">
                <a16:creationId xmlns:a16="http://schemas.microsoft.com/office/drawing/2014/main" id="{B21498F1-AFBA-4324-BBED-9804D5FC44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21" name="addin_colorlist" hidden="1">
            <a:extLst>
              <a:ext uri="{FF2B5EF4-FFF2-40B4-BE49-F238E27FC236}">
                <a16:creationId xmlns:a16="http://schemas.microsoft.com/office/drawing/2014/main" id="{C273E00C-50FC-4C09-837B-667751499D42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clr_agenda3, clr_agenda4</a:t>
            </a:r>
          </a:p>
        </p:txBody>
      </p:sp>
      <p:sp>
        <p:nvSpPr>
          <p:cNvPr id="22" name="addin_colorbox" hidden="1">
            <a:extLst>
              <a:ext uri="{FF2B5EF4-FFF2-40B4-BE49-F238E27FC236}">
                <a16:creationId xmlns:a16="http://schemas.microsoft.com/office/drawing/2014/main" id="{1136DBA2-434B-4983-86EB-77F8FA3578A7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EEA2228F-8BF9-4C93-9035-4B6EF6481C82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4" name="addin_logo" hidden="1">
            <a:extLst>
              <a:ext uri="{FF2B5EF4-FFF2-40B4-BE49-F238E27FC236}">
                <a16:creationId xmlns:a16="http://schemas.microsoft.com/office/drawing/2014/main" id="{BF822C3C-A96D-4C31-9A95-60C5B3D4B251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5" name="addin_title" hidden="1">
            <a:extLst>
              <a:ext uri="{FF2B5EF4-FFF2-40B4-BE49-F238E27FC236}">
                <a16:creationId xmlns:a16="http://schemas.microsoft.com/office/drawing/2014/main" id="{E919718A-FF57-49A0-9771-B176C0DE0BB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6" name="addin_text" hidden="1">
            <a:extLst>
              <a:ext uri="{FF2B5EF4-FFF2-40B4-BE49-F238E27FC236}">
                <a16:creationId xmlns:a16="http://schemas.microsoft.com/office/drawing/2014/main" id="{84AA82A5-69A9-42C5-A00A-E051759316E6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B4593EE2-8E41-475D-BA91-5A5948E62F1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085762" y="5202781"/>
            <a:ext cx="4891811" cy="825155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30" name="Bilde 29">
            <a:extLst>
              <a:ext uri="{FF2B5EF4-FFF2-40B4-BE49-F238E27FC236}">
                <a16:creationId xmlns:a16="http://schemas.microsoft.com/office/drawing/2014/main" id="{52C879CF-5798-4AFA-83DA-6EFFC264DBC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128" y="6135684"/>
            <a:ext cx="1974470" cy="56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83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(Venstre)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9CB0EE-AD99-4A11-AADA-C4A4009C79B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0" y="0"/>
            <a:ext cx="7353300" cy="6858000"/>
          </a:xfrm>
          <a:prstGeom prst="round1Rect">
            <a:avLst>
              <a:gd name="adj" fmla="val 38976"/>
            </a:avLst>
          </a:prstGeom>
          <a:solidFill>
            <a:srgbClr val="002060"/>
          </a:solidFill>
        </p:spPr>
        <p:txBody>
          <a:bodyPr lIns="0" tIns="0" rIns="0" bIns="0"/>
          <a:lstStyle>
            <a:lvl1pPr marL="0" indent="0">
              <a:buNone/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100C112-E41D-4154-A09B-F17BA74EE5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flipH="1">
            <a:off x="5341257" y="3232150"/>
            <a:ext cx="6850742" cy="3625851"/>
          </a:xfrm>
          <a:prstGeom prst="round1Rect">
            <a:avLst>
              <a:gd name="adj" fmla="val 38591"/>
            </a:avLst>
          </a:prstGeom>
          <a:solidFill>
            <a:srgbClr val="FDF3F2"/>
          </a:solidFill>
        </p:spPr>
        <p:txBody>
          <a:bodyPr wrap="square">
            <a:noAutofit/>
          </a:bodyPr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EB04BA6-7A2A-4D75-BF39-32A0AC9241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67069" y="2090825"/>
            <a:ext cx="4210504" cy="553998"/>
          </a:xfrm>
        </p:spPr>
        <p:txBody>
          <a:bodyPr anchor="b"/>
          <a:lstStyle>
            <a:lvl1pPr>
              <a:lnSpc>
                <a:spcPct val="90000"/>
              </a:lnSpc>
              <a:defRPr>
                <a:solidFill>
                  <a:srgbClr val="00207D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4528026-6A07-443D-B9F3-8AA5C62D70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767068" y="2766475"/>
            <a:ext cx="4210505" cy="392650"/>
          </a:xfrm>
        </p:spPr>
        <p:txBody>
          <a:bodyPr/>
          <a:lstStyle>
            <a:lvl1pPr marL="0" indent="0">
              <a:buNone/>
              <a:defRPr sz="1600">
                <a:solidFill>
                  <a:srgbClr val="00207D"/>
                </a:solidFill>
                <a:latin typeface="SpareBank 1 Light" panose="020B0500030000000000" pitchFamily="34" charset="0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18881BF-E0C4-4F83-92BC-7EBBFFDC8E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767069" y="4179840"/>
            <a:ext cx="4210505" cy="338741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Mellomtittel</a:t>
            </a:r>
            <a:endParaRPr lang="en-US" dirty="0"/>
          </a:p>
        </p:txBody>
      </p:sp>
      <p:pic>
        <p:nvPicPr>
          <p:cNvPr id="13" name="logo_hvit" hidden="1">
            <a:extLst>
              <a:ext uri="{FF2B5EF4-FFF2-40B4-BE49-F238E27FC236}">
                <a16:creationId xmlns:a16="http://schemas.microsoft.com/office/drawing/2014/main" id="{E8123E7D-EA90-48B6-B6F3-65A514CD40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6" name="logo_blaa" hidden="1">
            <a:extLst>
              <a:ext uri="{FF2B5EF4-FFF2-40B4-BE49-F238E27FC236}">
                <a16:creationId xmlns:a16="http://schemas.microsoft.com/office/drawing/2014/main" id="{AAFB698A-EB6B-411C-9C9C-9AB20B6FAE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20" name="addin_colorlist" hidden="1">
            <a:extLst>
              <a:ext uri="{FF2B5EF4-FFF2-40B4-BE49-F238E27FC236}">
                <a16:creationId xmlns:a16="http://schemas.microsoft.com/office/drawing/2014/main" id="{7BD4C53C-108D-4394-8456-4042468C0E3E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clr_agenda3, clr_agenda4</a:t>
            </a:r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B367CA8A-46EF-4B57-A802-BB29E53CA959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8EC9AE72-4105-48A6-A086-47AFE82C9352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addin_logo" hidden="1">
            <a:extLst>
              <a:ext uri="{FF2B5EF4-FFF2-40B4-BE49-F238E27FC236}">
                <a16:creationId xmlns:a16="http://schemas.microsoft.com/office/drawing/2014/main" id="{2F1AA884-7DE6-4EAE-BF6F-1767EE3A5B0D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4" name="addin_title" hidden="1">
            <a:extLst>
              <a:ext uri="{FF2B5EF4-FFF2-40B4-BE49-F238E27FC236}">
                <a16:creationId xmlns:a16="http://schemas.microsoft.com/office/drawing/2014/main" id="{B8B387BA-8B81-4475-9FC8-702C90AFA836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5" name="addin_text" hidden="1">
            <a:extLst>
              <a:ext uri="{FF2B5EF4-FFF2-40B4-BE49-F238E27FC236}">
                <a16:creationId xmlns:a16="http://schemas.microsoft.com/office/drawing/2014/main" id="{D9145AC7-3FAF-40CE-9C66-69B589F5679D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6818D3C5-E00B-4293-821C-798C4F134E3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767025" y="4614675"/>
            <a:ext cx="4210549" cy="12461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26" name="Bilde 25">
            <a:extLst>
              <a:ext uri="{FF2B5EF4-FFF2-40B4-BE49-F238E27FC236}">
                <a16:creationId xmlns:a16="http://schemas.microsoft.com/office/drawing/2014/main" id="{003853E7-B094-4627-8F7C-CCC72D3AC6F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128" y="6135684"/>
            <a:ext cx="1974470" cy="56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44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(3 bokser)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13DEE0-CCAF-47EA-A14D-D76793842F6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49008" y="-8758"/>
            <a:ext cx="3949700" cy="6866758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016FC5DA-8226-4CF8-B228-E01FC14873E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39200" y="3490090"/>
            <a:ext cx="3352800" cy="336790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A51F98C5-2BE5-42D7-BB2F-61E1BA87BFA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839200" y="0"/>
            <a:ext cx="3352800" cy="336790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5F59F70E-C806-43BD-9D89-C54E8C3B0DB3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8839200" y="3498849"/>
            <a:ext cx="3352799" cy="3359149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2DCA02DF-93B7-429F-A0AD-D85D318A8EAB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4749800" y="-2"/>
            <a:ext cx="3949700" cy="6857999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EB04BA6-7A2A-4D75-BF39-32A0AC9241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5" y="234155"/>
            <a:ext cx="3949700" cy="553998"/>
          </a:xfrm>
        </p:spPr>
        <p:txBody>
          <a:bodyPr anchor="ctr"/>
          <a:lstStyle>
            <a:lvl1pPr>
              <a:lnSpc>
                <a:spcPct val="90000"/>
              </a:lnSpc>
              <a:defRPr>
                <a:solidFill>
                  <a:srgbClr val="00207D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4528026-6A07-443D-B9F3-8AA5C62D70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15913" y="910471"/>
            <a:ext cx="3949701" cy="553998"/>
          </a:xfrm>
        </p:spPr>
        <p:txBody>
          <a:bodyPr/>
          <a:lstStyle>
            <a:lvl1pPr marL="0" indent="0">
              <a:buNone/>
              <a:defRPr sz="1600">
                <a:solidFill>
                  <a:srgbClr val="00207D"/>
                </a:solidFill>
                <a:latin typeface="SpareBank 1 Light" panose="020B0500030000000000" pitchFamily="34" charset="0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6F41208-5C1D-4DD4-8A50-29FFF2F22427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8839200" y="0"/>
            <a:ext cx="3352799" cy="3359149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1" name="logo_hvit" hidden="1">
            <a:extLst>
              <a:ext uri="{FF2B5EF4-FFF2-40B4-BE49-F238E27FC236}">
                <a16:creationId xmlns:a16="http://schemas.microsoft.com/office/drawing/2014/main" id="{9DD0C2B5-CC68-4E9E-AE47-AEBAAC6D2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2" name="logo_blaa" hidden="1">
            <a:extLst>
              <a:ext uri="{FF2B5EF4-FFF2-40B4-BE49-F238E27FC236}">
                <a16:creationId xmlns:a16="http://schemas.microsoft.com/office/drawing/2014/main" id="{050AC3A2-3172-489D-BAC9-CBBCC33DD6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F919271A-D69E-44B1-9601-857C23308C2F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clr_agenda3, clr_agenda4</a:t>
            </a:r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524CAE9B-B20C-4A8D-934B-59339B019D1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AC83C4E6-04D0-4072-8F3C-7976CB3356C2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addin_logo" hidden="1">
            <a:extLst>
              <a:ext uri="{FF2B5EF4-FFF2-40B4-BE49-F238E27FC236}">
                <a16:creationId xmlns:a16="http://schemas.microsoft.com/office/drawing/2014/main" id="{6A95789E-F5A3-4946-AB59-D1C0D4FF1F37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4" name="addin_title" hidden="1">
            <a:extLst>
              <a:ext uri="{FF2B5EF4-FFF2-40B4-BE49-F238E27FC236}">
                <a16:creationId xmlns:a16="http://schemas.microsoft.com/office/drawing/2014/main" id="{3D365EEB-3C51-4BE4-88F0-1FC8A2B887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5" name="addin_text" hidden="1">
            <a:extLst>
              <a:ext uri="{FF2B5EF4-FFF2-40B4-BE49-F238E27FC236}">
                <a16:creationId xmlns:a16="http://schemas.microsoft.com/office/drawing/2014/main" id="{0B668723-1F65-41E9-8B0D-4C408D3AF15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DefLogoHvit" hidden="1">
            <a:extLst>
              <a:ext uri="{FF2B5EF4-FFF2-40B4-BE49-F238E27FC236}">
                <a16:creationId xmlns:a16="http://schemas.microsoft.com/office/drawing/2014/main" id="{1B4E343D-3448-4288-96A0-8161A1BCA024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549804D6-DBC7-4F01-9B86-DCB54C291E2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15913" y="2121720"/>
            <a:ext cx="3949700" cy="12461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31" name="Bilde 30">
            <a:extLst>
              <a:ext uri="{FF2B5EF4-FFF2-40B4-BE49-F238E27FC236}">
                <a16:creationId xmlns:a16="http://schemas.microsoft.com/office/drawing/2014/main" id="{779B4D72-00DA-40E9-916C-922E09B55D9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128" y="6135684"/>
            <a:ext cx="1974470" cy="5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649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innhold (Høyre)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BBFA32DA-0415-49CF-BCF9-38F570B362B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5597" y="0"/>
            <a:ext cx="4266403" cy="68667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2DCA02DF-93B7-429F-A0AD-D85D318A8EAB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925597" y="1"/>
            <a:ext cx="4259939" cy="6857999"/>
          </a:xfrm>
          <a:prstGeom prst="rect">
            <a:avLst/>
          </a:prstGeom>
          <a:solidFill>
            <a:srgbClr val="002060"/>
          </a:solidFill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EB04BA6-7A2A-4D75-BF39-32A0AC9241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4" y="234155"/>
            <a:ext cx="6163919" cy="553998"/>
          </a:xfrm>
        </p:spPr>
        <p:txBody>
          <a:bodyPr anchor="t"/>
          <a:lstStyle>
            <a:lvl1pPr>
              <a:lnSpc>
                <a:spcPct val="90000"/>
              </a:lnSpc>
              <a:defRPr>
                <a:solidFill>
                  <a:srgbClr val="00207D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pic>
        <p:nvPicPr>
          <p:cNvPr id="9" name="logo_hvit" hidden="1">
            <a:extLst>
              <a:ext uri="{FF2B5EF4-FFF2-40B4-BE49-F238E27FC236}">
                <a16:creationId xmlns:a16="http://schemas.microsoft.com/office/drawing/2014/main" id="{0CCAF008-C4FB-4598-B1CA-5B952962D1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1" name="logo_blaa" hidden="1">
            <a:extLst>
              <a:ext uri="{FF2B5EF4-FFF2-40B4-BE49-F238E27FC236}">
                <a16:creationId xmlns:a16="http://schemas.microsoft.com/office/drawing/2014/main" id="{9C6B9F73-5E4A-40F1-A8B9-CC6C9D578B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3" name="addin_colorlist" hidden="1">
            <a:extLst>
              <a:ext uri="{FF2B5EF4-FFF2-40B4-BE49-F238E27FC236}">
                <a16:creationId xmlns:a16="http://schemas.microsoft.com/office/drawing/2014/main" id="{E35BFD6A-9EBA-437D-94D3-A22AE9F3BF68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clr_agenda3, clr_agenda4</a:t>
            </a:r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BE9F07D1-9FDA-4010-B64C-C1629BFE3504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0B018755-7928-4745-9B40-F3496CA5DF1C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633A8CE6-D1F0-4276-AE71-8C8663E262E4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title" hidden="1">
            <a:extLst>
              <a:ext uri="{FF2B5EF4-FFF2-40B4-BE49-F238E27FC236}">
                <a16:creationId xmlns:a16="http://schemas.microsoft.com/office/drawing/2014/main" id="{FDD8280D-ED4A-4383-944E-05E4FE2BF96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994003EC-43C4-4410-B11C-73FEE191870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3" name="DefLogoHvit" hidden="1">
            <a:extLst>
              <a:ext uri="{FF2B5EF4-FFF2-40B4-BE49-F238E27FC236}">
                <a16:creationId xmlns:a16="http://schemas.microsoft.com/office/drawing/2014/main" id="{3341E66A-52C3-4488-998F-D252AB6C05BB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BAA402BF-A073-4F44-B5BE-D9D57BDB227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199256" y="1698171"/>
            <a:ext cx="4259939" cy="383902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DA61E865-E2A3-4E4D-BE45-31F26640BE9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128" y="6135684"/>
            <a:ext cx="1974470" cy="5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467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mellomtittel, tekst og innhold (Bak)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28A1C56D-C7B2-4042-9CD8-AA509F795114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EB04BA6-7A2A-4D75-BF39-32A0AC9241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4" y="234155"/>
            <a:ext cx="11660870" cy="553998"/>
          </a:xfrm>
        </p:spPr>
        <p:txBody>
          <a:bodyPr anchor="ctr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D40B92AA-42BC-432B-8FCD-86D6CFD8E50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15913" y="909186"/>
            <a:ext cx="11660870" cy="4308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E363977-D9F6-454E-A94B-C68902B9588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98220" y="2476500"/>
            <a:ext cx="3978593" cy="355507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9" name="logo_hvit" hidden="1">
            <a:extLst>
              <a:ext uri="{FF2B5EF4-FFF2-40B4-BE49-F238E27FC236}">
                <a16:creationId xmlns:a16="http://schemas.microsoft.com/office/drawing/2014/main" id="{F5850BA6-7568-407A-A438-DEFF423366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1" name="logo_blaa" hidden="1">
            <a:extLst>
              <a:ext uri="{FF2B5EF4-FFF2-40B4-BE49-F238E27FC236}">
                <a16:creationId xmlns:a16="http://schemas.microsoft.com/office/drawing/2014/main" id="{AAB0B267-D73D-48BE-8D06-4005CBCA00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3" name="addin_colorlist" hidden="1">
            <a:extLst>
              <a:ext uri="{FF2B5EF4-FFF2-40B4-BE49-F238E27FC236}">
                <a16:creationId xmlns:a16="http://schemas.microsoft.com/office/drawing/2014/main" id="{0F7888C7-E2BB-4F37-9548-732E47B2D66A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clr3, clr4</a:t>
            </a:r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90D07F82-624B-4368-B875-4A5180E2445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EC608B2B-F460-4524-A128-B881BF70A79B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addin_logo" hidden="1">
            <a:extLst>
              <a:ext uri="{FF2B5EF4-FFF2-40B4-BE49-F238E27FC236}">
                <a16:creationId xmlns:a16="http://schemas.microsoft.com/office/drawing/2014/main" id="{61C83988-EF2B-4F8A-A221-FBA24707F9C7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47B8B98E-1475-4FEF-A304-E855B226301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07811DB8-614D-4E24-9368-EBE38BEF6B97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DefLogoHvit" hidden="1">
            <a:extLst>
              <a:ext uri="{FF2B5EF4-FFF2-40B4-BE49-F238E27FC236}">
                <a16:creationId xmlns:a16="http://schemas.microsoft.com/office/drawing/2014/main" id="{3A47E8CE-2C1D-4AD7-95B9-E7E0918EBD50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Bilde 23">
            <a:extLst>
              <a:ext uri="{FF2B5EF4-FFF2-40B4-BE49-F238E27FC236}">
                <a16:creationId xmlns:a16="http://schemas.microsoft.com/office/drawing/2014/main" id="{87842583-4FFC-4D8B-9873-23F9C99C26C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128" y="6135684"/>
            <a:ext cx="1974470" cy="5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55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28A1C56D-C7B2-4042-9CD8-AA509F795114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5902DB0-F9C9-4208-AC04-F65B14A925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22416" y="2157469"/>
            <a:ext cx="5560333" cy="1938992"/>
          </a:xfrm>
        </p:spPr>
        <p:txBody>
          <a:bodyPr anchor="b">
            <a:noAutofit/>
          </a:bodyPr>
          <a:lstStyle>
            <a:lvl1pPr algn="ctr">
              <a:lnSpc>
                <a:spcPct val="90000"/>
              </a:lnSpc>
              <a:defRPr sz="3000">
                <a:latin typeface="+mj-lt"/>
              </a:defRPr>
            </a:lvl1pPr>
          </a:lstStyle>
          <a:p>
            <a:r>
              <a:rPr lang="en-US" dirty="0"/>
              <a:t>“</a:t>
            </a:r>
            <a:r>
              <a:rPr lang="en-US" dirty="0" err="1"/>
              <a:t>Sitat</a:t>
            </a:r>
            <a:r>
              <a:rPr lang="en-US" dirty="0"/>
              <a:t>”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262E9EA-50DA-4C6F-BDBD-45D2CC16F5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22417" y="4498845"/>
            <a:ext cx="5560332" cy="215444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Navn</a:t>
            </a:r>
            <a:endParaRPr lang="en-US" dirty="0"/>
          </a:p>
        </p:txBody>
      </p:sp>
      <p:pic>
        <p:nvPicPr>
          <p:cNvPr id="15" name="logo_hvit" hidden="1">
            <a:extLst>
              <a:ext uri="{FF2B5EF4-FFF2-40B4-BE49-F238E27FC236}">
                <a16:creationId xmlns:a16="http://schemas.microsoft.com/office/drawing/2014/main" id="{2DC9A1EE-C13C-4374-9372-8C4EED329C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6" name="logo_blaa" hidden="1">
            <a:extLst>
              <a:ext uri="{FF2B5EF4-FFF2-40B4-BE49-F238E27FC236}">
                <a16:creationId xmlns:a16="http://schemas.microsoft.com/office/drawing/2014/main" id="{9D6AC5BB-98E7-4C43-A4B1-FB0CC7540E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3" name="addin_colorlist" hidden="1">
            <a:extLst>
              <a:ext uri="{FF2B5EF4-FFF2-40B4-BE49-F238E27FC236}">
                <a16:creationId xmlns:a16="http://schemas.microsoft.com/office/drawing/2014/main" id="{0359BBBD-8D4D-47A6-A6D2-15A5C12B7783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clr3, clr4</a:t>
            </a:r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91BDE199-DCB0-44B7-B468-DB0113CDAAD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5BC20023-01D6-43AC-AC9E-3D5BBB97537F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59037258-551C-4040-900F-0E68A78A121D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61EAB1CA-B254-4FF7-9B06-83529538730C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978D642-AF95-46D9-BDA8-AC5CCCB3ED30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DefLogoHvit" hidden="1">
            <a:extLst>
              <a:ext uri="{FF2B5EF4-FFF2-40B4-BE49-F238E27FC236}">
                <a16:creationId xmlns:a16="http://schemas.microsoft.com/office/drawing/2014/main" id="{E1023C14-08D5-4A55-A00C-020E6A8C9E44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Bilde 23">
            <a:extLst>
              <a:ext uri="{FF2B5EF4-FFF2-40B4-BE49-F238E27FC236}">
                <a16:creationId xmlns:a16="http://schemas.microsoft.com/office/drawing/2014/main" id="{D5759FCC-C84E-42A5-94A9-09120CA645E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128" y="6135684"/>
            <a:ext cx="1974470" cy="5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24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side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EBA021-F995-466B-8A86-BBEC24A04D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4" y="234155"/>
            <a:ext cx="11660079" cy="553998"/>
          </a:xfrm>
        </p:spPr>
        <p:txBody>
          <a:bodyPr anchor="ctr"/>
          <a:lstStyle>
            <a:lvl1pPr>
              <a:defRPr>
                <a:solidFill>
                  <a:srgbClr val="00207D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184523D-32B3-42D2-9506-B4449EF1765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15913" y="909186"/>
            <a:ext cx="11660870" cy="4308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00207D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454D2C5C-C68A-485B-9019-CD4B6FE1709E}"/>
              </a:ext>
            </a:extLst>
          </p:cNvPr>
          <p:cNvSpPr>
            <a:spLocks noGrp="1"/>
          </p:cNvSpPr>
          <p:nvPr>
            <p:ph type="chart" sz="quarter" idx="31"/>
          </p:nvPr>
        </p:nvSpPr>
        <p:spPr>
          <a:xfrm>
            <a:off x="315913" y="1460500"/>
            <a:ext cx="6719887" cy="4784725"/>
          </a:xfrm>
        </p:spPr>
        <p:txBody>
          <a:bodyPr/>
          <a:lstStyle/>
          <a:p>
            <a:r>
              <a:rPr lang="nb-NO"/>
              <a:t>Klikk ikonet for å legge til et diagram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9981B97-0927-4AE0-B50C-C8C76D99F25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64499" y="2152968"/>
            <a:ext cx="3912283" cy="300037"/>
          </a:xfrm>
        </p:spPr>
        <p:txBody>
          <a:bodyPr anchor="t"/>
          <a:lstStyle>
            <a:lvl1pPr marL="0" indent="0">
              <a:buNone/>
              <a:defRPr sz="16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Mellomtittel</a:t>
            </a:r>
            <a:endParaRPr lang="en-US" dirty="0"/>
          </a:p>
        </p:txBody>
      </p:sp>
      <p:pic>
        <p:nvPicPr>
          <p:cNvPr id="18" name="logo_hvit" hidden="1">
            <a:extLst>
              <a:ext uri="{FF2B5EF4-FFF2-40B4-BE49-F238E27FC236}">
                <a16:creationId xmlns:a16="http://schemas.microsoft.com/office/drawing/2014/main" id="{7FDC98EE-9EE3-4EC4-94AA-E00424837B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9" name="logo_blaa" hidden="1">
            <a:extLst>
              <a:ext uri="{FF2B5EF4-FFF2-40B4-BE49-F238E27FC236}">
                <a16:creationId xmlns:a16="http://schemas.microsoft.com/office/drawing/2014/main" id="{91EEA51D-D92B-4593-9B3C-CB233B5CE4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531F68E2-5378-49F8-9089-CF82D4C5C378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clr3, clr4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A3B53C9F-AC67-475F-A1A3-7F754C8F112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background" hidden="1">
            <a:extLst>
              <a:ext uri="{FF2B5EF4-FFF2-40B4-BE49-F238E27FC236}">
                <a16:creationId xmlns:a16="http://schemas.microsoft.com/office/drawing/2014/main" id="{42717750-4B12-4D91-8622-DC0D4272850D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CBF86961-0370-4940-A239-56F95E63CBDB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0AE0909F-FA8A-42B2-A5EA-7A13B05B37C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9400D268-CC84-41FD-B9A3-9510D85E407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0E2F7EB6-BD9A-4CAB-81C5-FA6F6D8726B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64499" y="2673350"/>
            <a:ext cx="3912283" cy="3275464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25" name="Bilde 24">
            <a:extLst>
              <a:ext uri="{FF2B5EF4-FFF2-40B4-BE49-F238E27FC236}">
                <a16:creationId xmlns:a16="http://schemas.microsoft.com/office/drawing/2014/main" id="{E7B3ABDF-B867-4BB4-98EC-D5C09E78843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128" y="6135684"/>
            <a:ext cx="1974470" cy="56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1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ilde (Bak)">
    <p:bg>
      <p:bgPr>
        <a:solidFill>
          <a:srgbClr val="005A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B86664A-2EF2-43CB-A41F-676FF90963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016823-0CF5-4E86-9EAA-665C116278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924" y="1969483"/>
            <a:ext cx="5560333" cy="1938992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7000"/>
            </a:lvl1pPr>
          </a:lstStyle>
          <a:p>
            <a:r>
              <a:rPr lang="en-US" dirty="0" err="1"/>
              <a:t>Forsidetittel</a:t>
            </a:r>
            <a:r>
              <a:rPr lang="en-US" dirty="0"/>
              <a:t> 1 over </a:t>
            </a:r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lnjer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90C3FE-F8EA-425C-8EC5-7E5FAC9AAC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925" y="4019550"/>
            <a:ext cx="5560332" cy="1708150"/>
          </a:xfrm>
        </p:spPr>
        <p:txBody>
          <a:bodyPr anchor="t"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40DC8-8015-4280-9F49-4728CD3AEE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4057" y="6457255"/>
            <a:ext cx="1511301" cy="153888"/>
          </a:xfrm>
        </p:spPr>
        <p:txBody>
          <a:bodyPr anchor="t"/>
          <a:lstStyle>
            <a:lvl1pPr algn="l">
              <a:defRPr/>
            </a:lvl1pPr>
          </a:lstStyle>
          <a:p>
            <a:fld id="{FEFC056B-C59F-4497-9C7A-409816C61A10}" type="datetimeFigureOut">
              <a:rPr lang="en-US" smtClean="0"/>
              <a:pPr/>
              <a:t>4/3/2024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7BDDC-ACB0-4CEA-9DBA-DD08EC6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924" y="6457255"/>
            <a:ext cx="1511301" cy="153888"/>
          </a:xfrm>
        </p:spPr>
        <p:txBody>
          <a:bodyPr anchor="t"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E5ECCBD-B5E9-4D1F-9F54-5859AE8BB8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925" y="6224584"/>
            <a:ext cx="1511300" cy="153988"/>
          </a:xfrm>
        </p:spPr>
        <p:txBody>
          <a:bodyPr anchor="b"/>
          <a:lstStyle>
            <a:lvl1pPr marL="0" indent="0">
              <a:buNone/>
              <a:defRPr sz="1000" cap="all" baseline="0"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Navn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62DC32B-35DB-45A2-93F5-92E47B593A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74057" y="6224584"/>
            <a:ext cx="1511300" cy="153988"/>
          </a:xfrm>
        </p:spPr>
        <p:txBody>
          <a:bodyPr anchor="b"/>
          <a:lstStyle>
            <a:lvl1pPr marL="0" indent="0">
              <a:buNone/>
              <a:defRPr sz="1000" cap="all" baseline="0"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Sted</a:t>
            </a:r>
            <a:endParaRPr lang="en-US" dirty="0"/>
          </a:p>
        </p:txBody>
      </p:sp>
      <p:pic>
        <p:nvPicPr>
          <p:cNvPr id="16" name="logo_hvit" hidden="1">
            <a:extLst>
              <a:ext uri="{FF2B5EF4-FFF2-40B4-BE49-F238E27FC236}">
                <a16:creationId xmlns:a16="http://schemas.microsoft.com/office/drawing/2014/main" id="{848DF54E-6C06-4768-BE31-92CF272F13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592" y="301038"/>
            <a:ext cx="1766888" cy="394054"/>
          </a:xfrm>
          <a:prstGeom prst="rect">
            <a:avLst/>
          </a:prstGeom>
        </p:spPr>
      </p:pic>
      <p:pic>
        <p:nvPicPr>
          <p:cNvPr id="17" name="logo_blaa" hidden="1">
            <a:extLst>
              <a:ext uri="{FF2B5EF4-FFF2-40B4-BE49-F238E27FC236}">
                <a16:creationId xmlns:a16="http://schemas.microsoft.com/office/drawing/2014/main" id="{133A38EE-7230-4142-8ACF-AC7BB21F7D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5591" y="301037"/>
            <a:ext cx="1766888" cy="394054"/>
          </a:xfrm>
          <a:prstGeom prst="rect">
            <a:avLst/>
          </a:prstGeom>
        </p:spPr>
      </p:pic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C94E69BD-0A56-40F8-B68A-E3D823537E4D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clr3, clr4</a:t>
            </a:r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D1EDA5DC-474F-4369-8152-D656FEB6ADA4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15396179-4FC6-46C7-82A4-0F380217A02E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5048B53-A7C6-4F18-96FB-30937FDBA63A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title" hidden="1">
            <a:extLst>
              <a:ext uri="{FF2B5EF4-FFF2-40B4-BE49-F238E27FC236}">
                <a16:creationId xmlns:a16="http://schemas.microsoft.com/office/drawing/2014/main" id="{5FF0EACC-C50A-44B5-8C4D-444ED159113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2" name="addin_text" hidden="1">
            <a:extLst>
              <a:ext uri="{FF2B5EF4-FFF2-40B4-BE49-F238E27FC236}">
                <a16:creationId xmlns:a16="http://schemas.microsoft.com/office/drawing/2014/main" id="{FCFE3393-AB3C-44EB-AFC3-F01B9D65C2DD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3" name="DefLogoHvit" hidden="1">
            <a:extLst>
              <a:ext uri="{FF2B5EF4-FFF2-40B4-BE49-F238E27FC236}">
                <a16:creationId xmlns:a16="http://schemas.microsoft.com/office/drawing/2014/main" id="{49EF98D6-91C4-4ED8-AF8C-C1F414AB3967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Bilde 23">
            <a:extLst>
              <a:ext uri="{FF2B5EF4-FFF2-40B4-BE49-F238E27FC236}">
                <a16:creationId xmlns:a16="http://schemas.microsoft.com/office/drawing/2014/main" id="{BABCE63C-D3D9-498E-9F85-5CB0FD2F02B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39" y="246857"/>
            <a:ext cx="1974470" cy="5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7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side (Høyre)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C9DA6E-D112-4CF2-9E61-D2803FFC550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0" y="0"/>
            <a:ext cx="3343275" cy="6858000"/>
          </a:xfrm>
          <a:solidFill>
            <a:srgbClr val="EFEFEF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EBA021-F995-466B-8A86-BBEC24A04D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4" y="234155"/>
            <a:ext cx="11660079" cy="553998"/>
          </a:xfrm>
        </p:spPr>
        <p:txBody>
          <a:bodyPr/>
          <a:lstStyle>
            <a:lvl1pPr>
              <a:defRPr>
                <a:solidFill>
                  <a:srgbClr val="00207D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454D2C5C-C68A-485B-9019-CD4B6FE1709E}"/>
              </a:ext>
            </a:extLst>
          </p:cNvPr>
          <p:cNvSpPr>
            <a:spLocks noGrp="1"/>
          </p:cNvSpPr>
          <p:nvPr>
            <p:ph type="chart" sz="quarter" idx="31"/>
          </p:nvPr>
        </p:nvSpPr>
        <p:spPr>
          <a:xfrm>
            <a:off x="3715658" y="1036637"/>
            <a:ext cx="8261126" cy="53641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ikonet for å legge til et diagram</a:t>
            </a:r>
            <a:endParaRPr lang="en-US" dirty="0"/>
          </a:p>
        </p:txBody>
      </p:sp>
      <p:pic>
        <p:nvPicPr>
          <p:cNvPr id="8" name="logo_hvit" hidden="1">
            <a:extLst>
              <a:ext uri="{FF2B5EF4-FFF2-40B4-BE49-F238E27FC236}">
                <a16:creationId xmlns:a16="http://schemas.microsoft.com/office/drawing/2014/main" id="{1E36CB94-8D26-46E8-8D42-FBAEA6516B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786" y="6245941"/>
            <a:ext cx="1766888" cy="394054"/>
          </a:xfrm>
          <a:prstGeom prst="rect">
            <a:avLst/>
          </a:prstGeom>
        </p:spPr>
      </p:pic>
      <p:pic>
        <p:nvPicPr>
          <p:cNvPr id="9" name="logo_blaa" hidden="1">
            <a:extLst>
              <a:ext uri="{FF2B5EF4-FFF2-40B4-BE49-F238E27FC236}">
                <a16:creationId xmlns:a16="http://schemas.microsoft.com/office/drawing/2014/main" id="{F98F4406-B5F8-4B8D-A9B5-1AE4EDA596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786" y="6245941"/>
            <a:ext cx="1766888" cy="394054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2C43F1F1-08A8-45E6-8709-A6CF646C3891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clr_agenda3, clr_agenda4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29DE899F-C243-4AB6-84E9-84DD211AA6D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background" hidden="1">
            <a:extLst>
              <a:ext uri="{FF2B5EF4-FFF2-40B4-BE49-F238E27FC236}">
                <a16:creationId xmlns:a16="http://schemas.microsoft.com/office/drawing/2014/main" id="{FD84D5B2-05C4-4708-B0E6-8816C134C1A6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BC7B844F-3B22-4BC5-AE8F-529F6F8103B2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91826AB-F933-47F3-A50A-E1A9C8C299C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882AA710-D5DF-4B9E-B682-8BC67348AB36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F27B46D2-22EB-487B-863E-8C88301E95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16705" y="1191898"/>
            <a:ext cx="2822753" cy="4629463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CEEF565-4C04-4DB0-A4B8-D30AF736FD0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16" y="6135684"/>
            <a:ext cx="1974470" cy="56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339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side (2 grafer)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C9DA6E-D112-4CF2-9E61-D2803FFC550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0" y="0"/>
            <a:ext cx="3343275" cy="6858000"/>
          </a:xfrm>
          <a:solidFill>
            <a:srgbClr val="EFEFEF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EBA021-F995-466B-8A86-BBEC24A04D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5" y="234155"/>
            <a:ext cx="2821912" cy="553998"/>
          </a:xfrm>
        </p:spPr>
        <p:txBody>
          <a:bodyPr/>
          <a:lstStyle>
            <a:lvl1pPr>
              <a:defRPr>
                <a:solidFill>
                  <a:srgbClr val="00207D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454D2C5C-C68A-485B-9019-CD4B6FE1709E}"/>
              </a:ext>
            </a:extLst>
          </p:cNvPr>
          <p:cNvSpPr>
            <a:spLocks noGrp="1"/>
          </p:cNvSpPr>
          <p:nvPr>
            <p:ph type="chart" sz="quarter" idx="31"/>
          </p:nvPr>
        </p:nvSpPr>
        <p:spPr>
          <a:xfrm>
            <a:off x="4281260" y="1036637"/>
            <a:ext cx="3343276" cy="53641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ikonet for å legge til et diagram</a:t>
            </a:r>
            <a:endParaRPr lang="en-US" dirty="0"/>
          </a:p>
        </p:txBody>
      </p:sp>
      <p:sp>
        <p:nvSpPr>
          <p:cNvPr id="8" name="Chart Placeholder 5">
            <a:extLst>
              <a:ext uri="{FF2B5EF4-FFF2-40B4-BE49-F238E27FC236}">
                <a16:creationId xmlns:a16="http://schemas.microsoft.com/office/drawing/2014/main" id="{31484953-D908-4216-A821-FFF36AE77225}"/>
              </a:ext>
            </a:extLst>
          </p:cNvPr>
          <p:cNvSpPr>
            <a:spLocks noGrp="1"/>
          </p:cNvSpPr>
          <p:nvPr>
            <p:ph type="chart" sz="quarter" idx="33"/>
          </p:nvPr>
        </p:nvSpPr>
        <p:spPr>
          <a:xfrm>
            <a:off x="8418290" y="1036637"/>
            <a:ext cx="3343276" cy="53641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ikonet for å legge til et diagram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AF830C0-8048-4660-85F5-880345F1B2E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81260" y="445295"/>
            <a:ext cx="3343276" cy="342858"/>
          </a:xfrm>
        </p:spPr>
        <p:txBody>
          <a:bodyPr lIns="50400" numCol="1" spcCol="216000"/>
          <a:lstStyle>
            <a:lvl1pPr marL="0" indent="0" algn="l">
              <a:lnSpc>
                <a:spcPct val="110000"/>
              </a:lnSpc>
              <a:spcAft>
                <a:spcPts val="1700"/>
              </a:spcAft>
              <a:buNone/>
              <a:defRPr sz="1400">
                <a:solidFill>
                  <a:srgbClr val="00207D"/>
                </a:solidFill>
                <a:latin typeface="SpareBank 1 Light" panose="020B0500030000000000" pitchFamily="34" charset="0"/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38373671-1454-4F00-862D-A2611E85FF0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18290" y="445295"/>
            <a:ext cx="3343276" cy="342858"/>
          </a:xfrm>
        </p:spPr>
        <p:txBody>
          <a:bodyPr lIns="50400" numCol="1" spcCol="216000"/>
          <a:lstStyle>
            <a:lvl1pPr marL="0" indent="0" algn="l">
              <a:lnSpc>
                <a:spcPct val="110000"/>
              </a:lnSpc>
              <a:spcAft>
                <a:spcPts val="1700"/>
              </a:spcAft>
              <a:buNone/>
              <a:defRPr sz="1400">
                <a:solidFill>
                  <a:srgbClr val="00207D"/>
                </a:solidFill>
                <a:latin typeface="SpareBank 1 Light" panose="020B0500030000000000" pitchFamily="34" charset="0"/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en-US" dirty="0" err="1"/>
              <a:t>Tittel</a:t>
            </a:r>
            <a:endParaRPr lang="en-US" dirty="0"/>
          </a:p>
        </p:txBody>
      </p:sp>
      <p:pic>
        <p:nvPicPr>
          <p:cNvPr id="10" name="logo_hvit" hidden="1">
            <a:extLst>
              <a:ext uri="{FF2B5EF4-FFF2-40B4-BE49-F238E27FC236}">
                <a16:creationId xmlns:a16="http://schemas.microsoft.com/office/drawing/2014/main" id="{CA8446F4-36A7-41F8-AECA-249ECAE603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786" y="6245941"/>
            <a:ext cx="1766888" cy="394054"/>
          </a:xfrm>
          <a:prstGeom prst="rect">
            <a:avLst/>
          </a:prstGeom>
        </p:spPr>
      </p:pic>
      <p:pic>
        <p:nvPicPr>
          <p:cNvPr id="11" name="logo_blaa" hidden="1">
            <a:extLst>
              <a:ext uri="{FF2B5EF4-FFF2-40B4-BE49-F238E27FC236}">
                <a16:creationId xmlns:a16="http://schemas.microsoft.com/office/drawing/2014/main" id="{0F3BF701-76B9-4709-8DBC-5E23B7E06F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786" y="6245941"/>
            <a:ext cx="1766888" cy="394054"/>
          </a:xfrm>
          <a:prstGeom prst="rect">
            <a:avLst/>
          </a:prstGeom>
        </p:spPr>
      </p:pic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999124DB-8F02-409F-A729-E11030C3457D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clr_agenda3, clr_agenda4</a:t>
            </a:r>
          </a:p>
        </p:txBody>
      </p:sp>
      <p:sp>
        <p:nvSpPr>
          <p:cNvPr id="17" name="addin_colorbox" hidden="1">
            <a:extLst>
              <a:ext uri="{FF2B5EF4-FFF2-40B4-BE49-F238E27FC236}">
                <a16:creationId xmlns:a16="http://schemas.microsoft.com/office/drawing/2014/main" id="{CD623913-286B-465D-A7E5-0DF3533D4623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CD92FFB2-664D-487F-A82D-D46DC13C7D0F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A6BE133F-DD99-468C-8D55-748939F0F9C8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AAE24BC9-EA40-4A42-B35A-A5F8924D3B2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2A25BEF6-DC40-4AF2-B91B-D50EB057310E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171BDB52-B689-490F-A912-7D7E7080675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16704" y="1191898"/>
            <a:ext cx="2821911" cy="4629463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23" name="Bilde 22">
            <a:extLst>
              <a:ext uri="{FF2B5EF4-FFF2-40B4-BE49-F238E27FC236}">
                <a16:creationId xmlns:a16="http://schemas.microsoft.com/office/drawing/2014/main" id="{8FA40EB3-9A71-4736-A0FC-BE80D89D819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16" y="6135684"/>
            <a:ext cx="1974470" cy="56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94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side (4 grafer)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C9DA6E-D112-4CF2-9E61-D2803FFC550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0" y="0"/>
            <a:ext cx="3343275" cy="6858000"/>
          </a:xfrm>
          <a:solidFill>
            <a:srgbClr val="EFEFEF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EBA021-F995-466B-8A86-BBEC24A04D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5" y="234155"/>
            <a:ext cx="2821912" cy="553998"/>
          </a:xfrm>
        </p:spPr>
        <p:txBody>
          <a:bodyPr/>
          <a:lstStyle>
            <a:lvl1pPr>
              <a:defRPr>
                <a:solidFill>
                  <a:srgbClr val="00207D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454D2C5C-C68A-485B-9019-CD4B6FE1709E}"/>
              </a:ext>
            </a:extLst>
          </p:cNvPr>
          <p:cNvSpPr>
            <a:spLocks noGrp="1"/>
          </p:cNvSpPr>
          <p:nvPr>
            <p:ph type="chart" sz="quarter" idx="31"/>
          </p:nvPr>
        </p:nvSpPr>
        <p:spPr>
          <a:xfrm>
            <a:off x="4281260" y="851285"/>
            <a:ext cx="3343276" cy="23923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ikonet for å legge til et diagram</a:t>
            </a:r>
            <a:endParaRPr lang="en-US" dirty="0"/>
          </a:p>
        </p:txBody>
      </p:sp>
      <p:sp>
        <p:nvSpPr>
          <p:cNvPr id="8" name="Chart Placeholder 5">
            <a:extLst>
              <a:ext uri="{FF2B5EF4-FFF2-40B4-BE49-F238E27FC236}">
                <a16:creationId xmlns:a16="http://schemas.microsoft.com/office/drawing/2014/main" id="{31484953-D908-4216-A821-FFF36AE77225}"/>
              </a:ext>
            </a:extLst>
          </p:cNvPr>
          <p:cNvSpPr>
            <a:spLocks noGrp="1"/>
          </p:cNvSpPr>
          <p:nvPr>
            <p:ph type="chart" sz="quarter" idx="33"/>
          </p:nvPr>
        </p:nvSpPr>
        <p:spPr>
          <a:xfrm>
            <a:off x="8418290" y="851285"/>
            <a:ext cx="3343276" cy="23923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ikonet for å legge til et diagram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AF830C0-8048-4660-85F5-880345F1B2E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81260" y="445295"/>
            <a:ext cx="3343275" cy="342858"/>
          </a:xfrm>
        </p:spPr>
        <p:txBody>
          <a:bodyPr lIns="50400" numCol="1" spcCol="216000"/>
          <a:lstStyle>
            <a:lvl1pPr marL="0" indent="0" algn="l">
              <a:lnSpc>
                <a:spcPct val="110000"/>
              </a:lnSpc>
              <a:spcAft>
                <a:spcPts val="1700"/>
              </a:spcAft>
              <a:buNone/>
              <a:defRPr sz="1400">
                <a:solidFill>
                  <a:srgbClr val="00207D"/>
                </a:solidFill>
                <a:latin typeface="SpareBank 1 Light" panose="020B0500030000000000" pitchFamily="34" charset="0"/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38373671-1454-4F00-862D-A2611E85FF0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18290" y="445295"/>
            <a:ext cx="3343276" cy="342858"/>
          </a:xfrm>
        </p:spPr>
        <p:txBody>
          <a:bodyPr lIns="50400" numCol="1" spcCol="216000"/>
          <a:lstStyle>
            <a:lvl1pPr marL="0" indent="0" algn="l">
              <a:lnSpc>
                <a:spcPct val="110000"/>
              </a:lnSpc>
              <a:spcAft>
                <a:spcPts val="1700"/>
              </a:spcAft>
              <a:buNone/>
              <a:defRPr sz="1400">
                <a:solidFill>
                  <a:srgbClr val="00207D"/>
                </a:solidFill>
                <a:latin typeface="SpareBank 1 Light" panose="020B0500030000000000" pitchFamily="34" charset="0"/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18" name="Chart Placeholder 5">
            <a:extLst>
              <a:ext uri="{FF2B5EF4-FFF2-40B4-BE49-F238E27FC236}">
                <a16:creationId xmlns:a16="http://schemas.microsoft.com/office/drawing/2014/main" id="{67E0BF1E-FA82-4B7F-B923-BFDB61725C32}"/>
              </a:ext>
            </a:extLst>
          </p:cNvPr>
          <p:cNvSpPr>
            <a:spLocks noGrp="1"/>
          </p:cNvSpPr>
          <p:nvPr>
            <p:ph type="chart" sz="quarter" idx="36"/>
          </p:nvPr>
        </p:nvSpPr>
        <p:spPr>
          <a:xfrm>
            <a:off x="4281260" y="4113242"/>
            <a:ext cx="3343276" cy="23923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ikonet for å legge til et diagram</a:t>
            </a:r>
            <a:endParaRPr lang="en-US" dirty="0"/>
          </a:p>
        </p:txBody>
      </p:sp>
      <p:sp>
        <p:nvSpPr>
          <p:cNvPr id="19" name="Chart Placeholder 5">
            <a:extLst>
              <a:ext uri="{FF2B5EF4-FFF2-40B4-BE49-F238E27FC236}">
                <a16:creationId xmlns:a16="http://schemas.microsoft.com/office/drawing/2014/main" id="{CA985493-FA53-488E-8517-92FC07AF2B01}"/>
              </a:ext>
            </a:extLst>
          </p:cNvPr>
          <p:cNvSpPr>
            <a:spLocks noGrp="1"/>
          </p:cNvSpPr>
          <p:nvPr>
            <p:ph type="chart" sz="quarter" idx="37"/>
          </p:nvPr>
        </p:nvSpPr>
        <p:spPr>
          <a:xfrm>
            <a:off x="8418290" y="4113242"/>
            <a:ext cx="3343276" cy="23923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ikonet for å legge til et diagram</a:t>
            </a:r>
            <a:endParaRPr lang="en-US" dirty="0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BD22E512-6705-4C14-9589-C2DACC2CD1B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281260" y="3707252"/>
            <a:ext cx="3343276" cy="342858"/>
          </a:xfrm>
        </p:spPr>
        <p:txBody>
          <a:bodyPr lIns="50400" numCol="1" spcCol="216000"/>
          <a:lstStyle>
            <a:lvl1pPr marL="0" indent="0" algn="l">
              <a:lnSpc>
                <a:spcPct val="110000"/>
              </a:lnSpc>
              <a:spcAft>
                <a:spcPts val="1700"/>
              </a:spcAft>
              <a:buNone/>
              <a:defRPr sz="1400">
                <a:solidFill>
                  <a:srgbClr val="00207D"/>
                </a:solidFill>
                <a:latin typeface="SpareBank 1 Light" panose="020B0500030000000000" pitchFamily="34" charset="0"/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5F680-AEB8-4E1E-9514-7E53E039944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418290" y="3707252"/>
            <a:ext cx="3343276" cy="342858"/>
          </a:xfrm>
        </p:spPr>
        <p:txBody>
          <a:bodyPr lIns="50400" numCol="1" spcCol="216000"/>
          <a:lstStyle>
            <a:lvl1pPr marL="0" indent="0" algn="l">
              <a:lnSpc>
                <a:spcPct val="110000"/>
              </a:lnSpc>
              <a:spcAft>
                <a:spcPts val="1700"/>
              </a:spcAft>
              <a:buNone/>
              <a:defRPr sz="1400">
                <a:solidFill>
                  <a:srgbClr val="00207D"/>
                </a:solidFill>
                <a:latin typeface="SpareBank 1 Light" panose="020B0500030000000000" pitchFamily="34" charset="0"/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en-US" dirty="0" err="1"/>
              <a:t>Tittel</a:t>
            </a:r>
            <a:endParaRPr lang="en-US" dirty="0"/>
          </a:p>
        </p:txBody>
      </p:sp>
      <p:pic>
        <p:nvPicPr>
          <p:cNvPr id="16" name="logo_hvit" hidden="1">
            <a:extLst>
              <a:ext uri="{FF2B5EF4-FFF2-40B4-BE49-F238E27FC236}">
                <a16:creationId xmlns:a16="http://schemas.microsoft.com/office/drawing/2014/main" id="{EDFF91B0-6A2A-405A-B788-58B3F7B2F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786" y="6245941"/>
            <a:ext cx="1766888" cy="394054"/>
          </a:xfrm>
          <a:prstGeom prst="rect">
            <a:avLst/>
          </a:prstGeom>
        </p:spPr>
      </p:pic>
      <p:pic>
        <p:nvPicPr>
          <p:cNvPr id="17" name="logo_blaa" hidden="1">
            <a:extLst>
              <a:ext uri="{FF2B5EF4-FFF2-40B4-BE49-F238E27FC236}">
                <a16:creationId xmlns:a16="http://schemas.microsoft.com/office/drawing/2014/main" id="{77E48D3F-E2FE-4C89-B269-840AC10154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786" y="6245941"/>
            <a:ext cx="1766888" cy="394054"/>
          </a:xfrm>
          <a:prstGeom prst="rect">
            <a:avLst/>
          </a:prstGeom>
        </p:spPr>
      </p:pic>
      <p:sp>
        <p:nvSpPr>
          <p:cNvPr id="23" name="addin_colorlist" hidden="1">
            <a:extLst>
              <a:ext uri="{FF2B5EF4-FFF2-40B4-BE49-F238E27FC236}">
                <a16:creationId xmlns:a16="http://schemas.microsoft.com/office/drawing/2014/main" id="{026061BC-914B-4BA8-A2C4-CC0745516D4D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clr_agenda3, clr_agenda4</a:t>
            </a:r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7639C6D-46FA-4FA7-8EC0-21DEE11DB27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5" name="addin_background" hidden="1">
            <a:extLst>
              <a:ext uri="{FF2B5EF4-FFF2-40B4-BE49-F238E27FC236}">
                <a16:creationId xmlns:a16="http://schemas.microsoft.com/office/drawing/2014/main" id="{71D860E0-3EB4-4985-8611-DBB86048C275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040054D-988B-4548-8071-431E56D48E1E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3988038F-D2A8-423E-9DE1-C599EB065BA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7291C49E-6F93-4D1D-98F0-6D074E39ECF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2F7D3B47-0043-4A21-A582-E9A771DC02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16704" y="1191898"/>
            <a:ext cx="2821911" cy="4629463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30" name="Bilde 29">
            <a:extLst>
              <a:ext uri="{FF2B5EF4-FFF2-40B4-BE49-F238E27FC236}">
                <a16:creationId xmlns:a16="http://schemas.microsoft.com/office/drawing/2014/main" id="{28D51836-A8B6-42B4-9ECE-DBB32DC823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16" y="6135684"/>
            <a:ext cx="1974470" cy="56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31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vikling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28A1C56D-C7B2-4042-9CD8-AA509F795114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5902DB0-F9C9-4208-AC04-F65B14A925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73134" y="2359798"/>
            <a:ext cx="4533908" cy="2354491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17000">
                <a:latin typeface="SpareBank 1 Medium" panose="020B0500030000000000" pitchFamily="34" charset="0"/>
              </a:defRPr>
            </a:lvl1pPr>
          </a:lstStyle>
          <a:p>
            <a:r>
              <a:rPr lang="en-US" dirty="0"/>
              <a:t>00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4012ADA4-FF9C-4A9A-9D47-9F7DF4E17A6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707042" y="2359797"/>
            <a:ext cx="3978593" cy="184999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nb-NO" sz="1600"/>
              <a:t>Rediger tekststiler i malen</a:t>
            </a:r>
          </a:p>
        </p:txBody>
      </p:sp>
      <p:pic>
        <p:nvPicPr>
          <p:cNvPr id="9" name="logo_hvit" hidden="1">
            <a:extLst>
              <a:ext uri="{FF2B5EF4-FFF2-40B4-BE49-F238E27FC236}">
                <a16:creationId xmlns:a16="http://schemas.microsoft.com/office/drawing/2014/main" id="{6BF6F182-EBD6-4E9A-937A-97E8D8F9F0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2" name="logo_blaa" hidden="1">
            <a:extLst>
              <a:ext uri="{FF2B5EF4-FFF2-40B4-BE49-F238E27FC236}">
                <a16:creationId xmlns:a16="http://schemas.microsoft.com/office/drawing/2014/main" id="{031504D1-26A1-4120-A3AD-B52BC44D74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95E40C5A-6129-49F4-B4D2-D18CFE88C1D1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clr3, clr4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6831A200-49F5-4645-BB55-B21422B4DD44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background" hidden="1">
            <a:extLst>
              <a:ext uri="{FF2B5EF4-FFF2-40B4-BE49-F238E27FC236}">
                <a16:creationId xmlns:a16="http://schemas.microsoft.com/office/drawing/2014/main" id="{29F23ED3-8031-44D0-AF88-1C89758EB5A2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696CEC71-F65A-43A1-962D-596ECDCFEFF5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19D9EC0F-9854-4585-BE93-674C85878F1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72B513AD-BD82-49A5-8EDC-A9F4BDC63DE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DefLogoHvit" hidden="1">
            <a:extLst>
              <a:ext uri="{FF2B5EF4-FFF2-40B4-BE49-F238E27FC236}">
                <a16:creationId xmlns:a16="http://schemas.microsoft.com/office/drawing/2014/main" id="{0BB6941E-7A67-4E07-AB3F-FA53A5938919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2" name="Bilde 21">
            <a:extLst>
              <a:ext uri="{FF2B5EF4-FFF2-40B4-BE49-F238E27FC236}">
                <a16:creationId xmlns:a16="http://schemas.microsoft.com/office/drawing/2014/main" id="{EA64E4A6-9074-4980-B55F-AF2841B783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128" y="6135684"/>
            <a:ext cx="1974470" cy="5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762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konside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hidden="1">
            <a:extLst>
              <a:ext uri="{FF2B5EF4-FFF2-40B4-BE49-F238E27FC236}">
                <a16:creationId xmlns:a16="http://schemas.microsoft.com/office/drawing/2014/main" id="{53E799FF-A7CB-461E-B019-32619A79E4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EB04BA6-7A2A-4D75-BF39-32A0AC924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04" y="234155"/>
            <a:ext cx="11525110" cy="553998"/>
          </a:xfrm>
        </p:spPr>
        <p:txBody>
          <a:bodyPr anchor="ctr"/>
          <a:lstStyle>
            <a:lvl1pPr>
              <a:lnSpc>
                <a:spcPct val="90000"/>
              </a:lnSpc>
              <a:defRPr>
                <a:solidFill>
                  <a:srgbClr val="00207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726E3C71-6252-416E-BB06-9B02EAF49FA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497807" y="4320383"/>
            <a:ext cx="1440180" cy="882650"/>
          </a:xfrm>
        </p:spPr>
        <p:txBody>
          <a:bodyPr numCol="1" spcCol="216000"/>
          <a:lstStyle>
            <a:lvl1pPr marL="0" indent="0" algn="ctr">
              <a:lnSpc>
                <a:spcPct val="93000"/>
              </a:lnSpc>
              <a:spcAft>
                <a:spcPts val="0"/>
              </a:spcAft>
              <a:buNone/>
              <a:defRPr sz="1400">
                <a:solidFill>
                  <a:srgbClr val="00207D"/>
                </a:solidFill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6EDF4-72AC-4654-9086-5F126C2C5D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97807" y="3894454"/>
            <a:ext cx="1440180" cy="300037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Sett inn ikon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meny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A52B160-86DA-4012-954C-C6953026A92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15913" y="909186"/>
            <a:ext cx="11525110" cy="4308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00207D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6A5C2C-D005-4D6A-B53B-999FAD2B2F7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97807" y="2254021"/>
            <a:ext cx="1440180" cy="1439299"/>
          </a:xfrm>
          <a:prstGeom prst="ellipse">
            <a:avLst/>
          </a:prstGeom>
          <a:solidFill>
            <a:srgbClr val="00579E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2589B68B-6FC3-4A8E-A6B4-15BE438ABF2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981927" y="4320383"/>
            <a:ext cx="1440180" cy="882650"/>
          </a:xfrm>
        </p:spPr>
        <p:txBody>
          <a:bodyPr numCol="1" spcCol="216000"/>
          <a:lstStyle>
            <a:lvl1pPr marL="0" indent="0" algn="ctr">
              <a:lnSpc>
                <a:spcPct val="93000"/>
              </a:lnSpc>
              <a:spcAft>
                <a:spcPts val="0"/>
              </a:spcAft>
              <a:buNone/>
              <a:defRPr sz="1400">
                <a:solidFill>
                  <a:srgbClr val="00207D"/>
                </a:solidFill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A88F8B5-8E03-43A4-B94C-726522E8C2B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81927" y="3894454"/>
            <a:ext cx="1440180" cy="300037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/>
              <a:t>Sett inn ikon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meny</a:t>
            </a:r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544BEA80-896A-4A78-A6E8-C08CC90D84B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81927" y="2254021"/>
            <a:ext cx="1440180" cy="1439299"/>
          </a:xfrm>
          <a:prstGeom prst="ellipse">
            <a:avLst/>
          </a:prstGeom>
          <a:solidFill>
            <a:srgbClr val="00207D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20000"/>
                </a:solidFill>
              </a:defRPr>
            </a:lvl1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3EFC636C-45F7-4D80-913A-E189DBD4B00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612058" y="4315621"/>
            <a:ext cx="1440180" cy="882650"/>
          </a:xfrm>
        </p:spPr>
        <p:txBody>
          <a:bodyPr numCol="1" spcCol="216000"/>
          <a:lstStyle>
            <a:lvl1pPr marL="0" indent="0" algn="ctr">
              <a:lnSpc>
                <a:spcPct val="93000"/>
              </a:lnSpc>
              <a:spcAft>
                <a:spcPts val="0"/>
              </a:spcAft>
              <a:buNone/>
              <a:defRPr sz="1400">
                <a:solidFill>
                  <a:srgbClr val="00207D"/>
                </a:solidFill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B2A3850B-57F8-4746-ABC4-07EFFB9552E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12058" y="3889692"/>
            <a:ext cx="1440180" cy="300037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Sett inn ikon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meny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C51C625-F779-4CC0-B43C-69D91D5B9FB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12058" y="2249259"/>
            <a:ext cx="1440180" cy="1439299"/>
          </a:xfrm>
          <a:prstGeom prst="ellipse">
            <a:avLst/>
          </a:prstGeom>
          <a:solidFill>
            <a:srgbClr val="C3C2DC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30000"/>
                </a:solidFill>
              </a:defRPr>
            </a:lvl1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F6F1C91C-5EFA-46E9-8499-1ACC2BBC19E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54053" y="4325288"/>
            <a:ext cx="1440180" cy="882650"/>
          </a:xfrm>
        </p:spPr>
        <p:txBody>
          <a:bodyPr numCol="1" spcCol="216000"/>
          <a:lstStyle>
            <a:lvl1pPr marL="0" indent="0" algn="ctr">
              <a:lnSpc>
                <a:spcPct val="93000"/>
              </a:lnSpc>
              <a:spcAft>
                <a:spcPts val="0"/>
              </a:spcAft>
              <a:buNone/>
              <a:defRPr sz="1400">
                <a:solidFill>
                  <a:srgbClr val="00207D"/>
                </a:solidFill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38AB3A0E-5127-4287-9954-3E23BA96F27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54053" y="3899359"/>
            <a:ext cx="1440180" cy="300037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Sett inn ikon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meny</a:t>
            </a:r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D4A5529C-9EF2-4C35-9351-C26E0DDC60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54053" y="2258926"/>
            <a:ext cx="1440180" cy="1439299"/>
          </a:xfrm>
          <a:prstGeom prst="ellipse">
            <a:avLst/>
          </a:prstGeom>
          <a:solidFill>
            <a:srgbClr val="7EAECB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40000"/>
                </a:solidFill>
              </a:defRPr>
            </a:lvl1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68C6EA9-B739-4680-AD52-7A2BDE15538B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1497807" y="2254021"/>
            <a:ext cx="1440180" cy="143929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IKON SETTES INN HER</a:t>
            </a:r>
          </a:p>
        </p:txBody>
      </p:sp>
      <p:sp>
        <p:nvSpPr>
          <p:cNvPr id="28" name="Content Placeholder 8">
            <a:extLst>
              <a:ext uri="{FF2B5EF4-FFF2-40B4-BE49-F238E27FC236}">
                <a16:creationId xmlns:a16="http://schemas.microsoft.com/office/drawing/2014/main" id="{B06652B2-4AB0-45B6-BED4-F119744C0781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3981927" y="2254021"/>
            <a:ext cx="1440180" cy="143929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IKON SETTES INN HER</a:t>
            </a:r>
          </a:p>
          <a:p>
            <a:pPr lvl="0"/>
            <a:endParaRPr lang="en-US" dirty="0"/>
          </a:p>
        </p:txBody>
      </p:sp>
      <p:sp>
        <p:nvSpPr>
          <p:cNvPr id="29" name="Content Placeholder 8">
            <a:extLst>
              <a:ext uri="{FF2B5EF4-FFF2-40B4-BE49-F238E27FC236}">
                <a16:creationId xmlns:a16="http://schemas.microsoft.com/office/drawing/2014/main" id="{32D361F0-26FD-42CA-ABD7-D4A1E734FBA4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9154053" y="2258926"/>
            <a:ext cx="1440180" cy="14392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IKON SETTES INN HER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30" name="Content Placeholder 8">
            <a:extLst>
              <a:ext uri="{FF2B5EF4-FFF2-40B4-BE49-F238E27FC236}">
                <a16:creationId xmlns:a16="http://schemas.microsoft.com/office/drawing/2014/main" id="{B832E9B8-520B-4E6D-956D-A9A1F8270D28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6612058" y="2249259"/>
            <a:ext cx="1440180" cy="14392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IKON SETTES INN HER</a:t>
            </a:r>
          </a:p>
          <a:p>
            <a:pPr lvl="0"/>
            <a:endParaRPr lang="en-US" dirty="0"/>
          </a:p>
        </p:txBody>
      </p:sp>
      <p:pic>
        <p:nvPicPr>
          <p:cNvPr id="31" name="logo_hvit" hidden="1">
            <a:extLst>
              <a:ext uri="{FF2B5EF4-FFF2-40B4-BE49-F238E27FC236}">
                <a16:creationId xmlns:a16="http://schemas.microsoft.com/office/drawing/2014/main" id="{91CF0217-0ACA-4FC0-9EF4-01E01A4880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32" name="logo_blaa" hidden="1">
            <a:extLst>
              <a:ext uri="{FF2B5EF4-FFF2-40B4-BE49-F238E27FC236}">
                <a16:creationId xmlns:a16="http://schemas.microsoft.com/office/drawing/2014/main" id="{757186B7-7273-4990-B2D7-E40F10E5C1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34" name="addin_colorlist" hidden="1">
            <a:extLst>
              <a:ext uri="{FF2B5EF4-FFF2-40B4-BE49-F238E27FC236}">
                <a16:creationId xmlns:a16="http://schemas.microsoft.com/office/drawing/2014/main" id="{6E501A22-635E-4E52-A781-CEFE3AAF9E1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ikon1, ikon2, ikon3, ikon4</a:t>
            </a:r>
          </a:p>
        </p:txBody>
      </p:sp>
      <p:sp>
        <p:nvSpPr>
          <p:cNvPr id="35" name="addin_colorbox" hidden="1">
            <a:extLst>
              <a:ext uri="{FF2B5EF4-FFF2-40B4-BE49-F238E27FC236}">
                <a16:creationId xmlns:a16="http://schemas.microsoft.com/office/drawing/2014/main" id="{C152D6E7-5ABD-462F-B484-D3C5A98E30CC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6" name="addin_background" hidden="1">
            <a:extLst>
              <a:ext uri="{FF2B5EF4-FFF2-40B4-BE49-F238E27FC236}">
                <a16:creationId xmlns:a16="http://schemas.microsoft.com/office/drawing/2014/main" id="{E380263D-5A13-44BA-8F84-CE8D468BF3FF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37" name="addin_logo" hidden="1">
            <a:extLst>
              <a:ext uri="{FF2B5EF4-FFF2-40B4-BE49-F238E27FC236}">
                <a16:creationId xmlns:a16="http://schemas.microsoft.com/office/drawing/2014/main" id="{A47615AF-2F92-48F5-9427-DB7CDFC14D1D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8" name="addin_title" hidden="1">
            <a:extLst>
              <a:ext uri="{FF2B5EF4-FFF2-40B4-BE49-F238E27FC236}">
                <a16:creationId xmlns:a16="http://schemas.microsoft.com/office/drawing/2014/main" id="{DE8F631C-E719-4912-BF9F-B8C23CA2B3FF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9" name="addin_text" hidden="1">
            <a:extLst>
              <a:ext uri="{FF2B5EF4-FFF2-40B4-BE49-F238E27FC236}">
                <a16:creationId xmlns:a16="http://schemas.microsoft.com/office/drawing/2014/main" id="{7FC205FB-165B-4339-88D1-EF192C650B2E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pic>
        <p:nvPicPr>
          <p:cNvPr id="40" name="Bilde 39">
            <a:extLst>
              <a:ext uri="{FF2B5EF4-FFF2-40B4-BE49-F238E27FC236}">
                <a16:creationId xmlns:a16="http://schemas.microsoft.com/office/drawing/2014/main" id="{31EBE562-EDF6-49F8-AB4E-5F0F8D6EB89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128" y="6135684"/>
            <a:ext cx="1974470" cy="56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066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konside 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F73BE435-F82E-401E-BC8F-786DF65E161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542257" y="2161952"/>
            <a:ext cx="1440180" cy="1439299"/>
          </a:xfrm>
          <a:prstGeom prst="ellipse">
            <a:avLst/>
          </a:prstGeom>
          <a:solidFill>
            <a:srgbClr val="00579E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3875DC22-FC29-439F-BE1C-C4CEEE74EFF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450495" y="2161952"/>
            <a:ext cx="1440180" cy="1439299"/>
          </a:xfrm>
          <a:prstGeom prst="ellipse">
            <a:avLst/>
          </a:prstGeom>
          <a:solidFill>
            <a:srgbClr val="00207D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20000"/>
                </a:solidFill>
              </a:defRPr>
            </a:lvl1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59238488-45B2-4EF9-9DCF-75A9D082AC0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367444" y="2161952"/>
            <a:ext cx="1440180" cy="1439299"/>
          </a:xfrm>
          <a:prstGeom prst="ellipse">
            <a:avLst/>
          </a:prstGeom>
          <a:solidFill>
            <a:srgbClr val="C3C2DC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30000"/>
                </a:solidFill>
              </a:defRPr>
            </a:lvl1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F12A2793-E8C0-4A44-AD6E-511C67CD47B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280970" y="2161952"/>
            <a:ext cx="1440180" cy="1439299"/>
          </a:xfrm>
          <a:prstGeom prst="ellipse">
            <a:avLst/>
          </a:prstGeom>
          <a:solidFill>
            <a:srgbClr val="7EAECB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40000"/>
                </a:solidFill>
              </a:defRPr>
            </a:lvl1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2EC5F670-0FCC-48B7-9C97-8A0ED134BF4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192632" y="2161952"/>
            <a:ext cx="1440180" cy="1439299"/>
          </a:xfrm>
          <a:prstGeom prst="ellipse">
            <a:avLst/>
          </a:prstGeom>
          <a:solidFill>
            <a:srgbClr val="00207D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50000"/>
                </a:solidFill>
              </a:defRPr>
            </a:lvl1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EB04BA6-7A2A-4D75-BF39-32A0AC924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04" y="234155"/>
            <a:ext cx="11525110" cy="553998"/>
          </a:xfrm>
        </p:spPr>
        <p:txBody>
          <a:bodyPr anchor="ctr"/>
          <a:lstStyle>
            <a:lvl1pPr>
              <a:lnSpc>
                <a:spcPct val="90000"/>
              </a:lnSpc>
              <a:defRPr>
                <a:solidFill>
                  <a:srgbClr val="00207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726E3C71-6252-416E-BB06-9B02EAF49FA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542258" y="4403574"/>
            <a:ext cx="1440180" cy="882650"/>
          </a:xfrm>
        </p:spPr>
        <p:txBody>
          <a:bodyPr numCol="1" spcCol="216000"/>
          <a:lstStyle>
            <a:lvl1pPr marL="0" indent="0" algn="ctr">
              <a:lnSpc>
                <a:spcPct val="93000"/>
              </a:lnSpc>
              <a:spcAft>
                <a:spcPts val="0"/>
              </a:spcAft>
              <a:buNone/>
              <a:defRPr sz="1400">
                <a:solidFill>
                  <a:srgbClr val="00207D"/>
                </a:solidFill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6EDF4-72AC-4654-9086-5F126C2C5D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42258" y="3888486"/>
            <a:ext cx="1440180" cy="300037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/>
              <a:t>Sett inn ikon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meny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A52B160-86DA-4012-954C-C6953026A92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15913" y="909186"/>
            <a:ext cx="11525110" cy="4308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00207D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2589B68B-6FC3-4A8E-A6B4-15BE438ABF2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50495" y="4403574"/>
            <a:ext cx="1440180" cy="882650"/>
          </a:xfrm>
        </p:spPr>
        <p:txBody>
          <a:bodyPr numCol="1" spcCol="216000"/>
          <a:lstStyle>
            <a:lvl1pPr marL="0" indent="0" algn="ctr">
              <a:lnSpc>
                <a:spcPct val="93000"/>
              </a:lnSpc>
              <a:spcAft>
                <a:spcPts val="0"/>
              </a:spcAft>
              <a:buNone/>
              <a:defRPr sz="1400">
                <a:solidFill>
                  <a:srgbClr val="00207D"/>
                </a:solidFill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A88F8B5-8E03-43A4-B94C-726522E8C2B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50495" y="3888486"/>
            <a:ext cx="1440180" cy="300037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/>
              <a:t>Sett inn ikon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meny</a:t>
            </a:r>
            <a:endParaRPr lang="en-US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3EFC636C-45F7-4D80-913A-E189DBD4B00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67444" y="4403574"/>
            <a:ext cx="1440180" cy="882650"/>
          </a:xfrm>
        </p:spPr>
        <p:txBody>
          <a:bodyPr numCol="1" spcCol="216000"/>
          <a:lstStyle>
            <a:lvl1pPr marL="0" indent="0" algn="ctr">
              <a:lnSpc>
                <a:spcPct val="93000"/>
              </a:lnSpc>
              <a:spcAft>
                <a:spcPts val="0"/>
              </a:spcAft>
              <a:buNone/>
              <a:defRPr sz="1400">
                <a:solidFill>
                  <a:srgbClr val="00207D"/>
                </a:solidFill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B2A3850B-57F8-4746-ABC4-07EFFB9552E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67444" y="3888486"/>
            <a:ext cx="1440180" cy="300037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/>
              <a:t>Sett inn ikon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meny</a:t>
            </a:r>
            <a:endParaRPr lang="en-US" dirty="0"/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F6F1C91C-5EFA-46E9-8499-1ACC2BBC19E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280970" y="4403574"/>
            <a:ext cx="1440180" cy="882650"/>
          </a:xfrm>
        </p:spPr>
        <p:txBody>
          <a:bodyPr numCol="1" spcCol="216000"/>
          <a:lstStyle>
            <a:lvl1pPr marL="0" indent="0" algn="ctr">
              <a:lnSpc>
                <a:spcPct val="93000"/>
              </a:lnSpc>
              <a:spcAft>
                <a:spcPts val="0"/>
              </a:spcAft>
              <a:buNone/>
              <a:defRPr sz="1400">
                <a:solidFill>
                  <a:srgbClr val="00207D"/>
                </a:solidFill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38AB3A0E-5127-4287-9954-3E23BA96F27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80970" y="3888486"/>
            <a:ext cx="1440180" cy="300037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Sett inn ikon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meny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68C6EA9-B739-4680-AD52-7A2BDE15538B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1542257" y="2161952"/>
            <a:ext cx="1440180" cy="1439299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IKON SETTES INN HER</a:t>
            </a:r>
          </a:p>
          <a:p>
            <a:pPr lvl="0"/>
            <a:endParaRPr lang="en-US" dirty="0"/>
          </a:p>
        </p:txBody>
      </p:sp>
      <p:sp>
        <p:nvSpPr>
          <p:cNvPr id="28" name="Content Placeholder 8">
            <a:extLst>
              <a:ext uri="{FF2B5EF4-FFF2-40B4-BE49-F238E27FC236}">
                <a16:creationId xmlns:a16="http://schemas.microsoft.com/office/drawing/2014/main" id="{B06652B2-4AB0-45B6-BED4-F119744C0781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3450495" y="2161952"/>
            <a:ext cx="1440180" cy="1439299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IKON SETTES INN HER</a:t>
            </a:r>
          </a:p>
          <a:p>
            <a:pPr lvl="0"/>
            <a:endParaRPr lang="en-US" dirty="0"/>
          </a:p>
        </p:txBody>
      </p:sp>
      <p:sp>
        <p:nvSpPr>
          <p:cNvPr id="29" name="Content Placeholder 8">
            <a:extLst>
              <a:ext uri="{FF2B5EF4-FFF2-40B4-BE49-F238E27FC236}">
                <a16:creationId xmlns:a16="http://schemas.microsoft.com/office/drawing/2014/main" id="{32D361F0-26FD-42CA-ABD7-D4A1E734FBA4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7280970" y="2161952"/>
            <a:ext cx="1440180" cy="143929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IKON SETTES INN HER</a:t>
            </a:r>
          </a:p>
          <a:p>
            <a:pPr lvl="0"/>
            <a:endParaRPr lang="en-US" dirty="0"/>
          </a:p>
        </p:txBody>
      </p:sp>
      <p:sp>
        <p:nvSpPr>
          <p:cNvPr id="30" name="Content Placeholder 8">
            <a:extLst>
              <a:ext uri="{FF2B5EF4-FFF2-40B4-BE49-F238E27FC236}">
                <a16:creationId xmlns:a16="http://schemas.microsoft.com/office/drawing/2014/main" id="{B832E9B8-520B-4E6D-956D-A9A1F8270D28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5367444" y="2161952"/>
            <a:ext cx="1440180" cy="143929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IKON SETTES INN HER</a:t>
            </a:r>
          </a:p>
          <a:p>
            <a:pPr lvl="0"/>
            <a:endParaRPr lang="en-US" dirty="0"/>
          </a:p>
        </p:txBody>
      </p:sp>
      <p:sp>
        <p:nvSpPr>
          <p:cNvPr id="34" name="Content Placeholder 8">
            <a:extLst>
              <a:ext uri="{FF2B5EF4-FFF2-40B4-BE49-F238E27FC236}">
                <a16:creationId xmlns:a16="http://schemas.microsoft.com/office/drawing/2014/main" id="{3F540DE3-195D-4E6B-A7AF-31B5DF60F736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9192632" y="2161952"/>
            <a:ext cx="1440180" cy="1439299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IKON SETTES INN HER</a:t>
            </a:r>
          </a:p>
          <a:p>
            <a:pPr lvl="0"/>
            <a:endParaRPr lang="en-US" dirty="0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2F891B1A-3BF6-4C12-A12A-239C8FCE033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192632" y="4403574"/>
            <a:ext cx="1440180" cy="882650"/>
          </a:xfrm>
        </p:spPr>
        <p:txBody>
          <a:bodyPr numCol="1" spcCol="216000"/>
          <a:lstStyle>
            <a:lvl1pPr marL="0" indent="0" algn="ctr">
              <a:lnSpc>
                <a:spcPct val="93000"/>
              </a:lnSpc>
              <a:spcAft>
                <a:spcPts val="0"/>
              </a:spcAft>
              <a:buNone/>
              <a:defRPr sz="1400">
                <a:solidFill>
                  <a:srgbClr val="00207D"/>
                </a:solidFill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D5D28B2-0704-4803-A645-557CB31EE3D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92632" y="3888486"/>
            <a:ext cx="1440180" cy="300037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Sett inn ikon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meny</a:t>
            </a:r>
            <a:endParaRPr lang="en-US" dirty="0"/>
          </a:p>
          <a:p>
            <a:pPr lvl="0"/>
            <a:endParaRPr lang="en-US" dirty="0"/>
          </a:p>
        </p:txBody>
      </p:sp>
      <p:pic>
        <p:nvPicPr>
          <p:cNvPr id="35" name="logo_hvit" hidden="1">
            <a:extLst>
              <a:ext uri="{FF2B5EF4-FFF2-40B4-BE49-F238E27FC236}">
                <a16:creationId xmlns:a16="http://schemas.microsoft.com/office/drawing/2014/main" id="{5F4730F0-52A6-465A-ACFE-13DFE81440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36" name="logo_blaa" hidden="1">
            <a:extLst>
              <a:ext uri="{FF2B5EF4-FFF2-40B4-BE49-F238E27FC236}">
                <a16:creationId xmlns:a16="http://schemas.microsoft.com/office/drawing/2014/main" id="{AF5DCE45-A300-4CC8-9AB0-51050448B1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38" name="addin_colorlist" hidden="1">
            <a:extLst>
              <a:ext uri="{FF2B5EF4-FFF2-40B4-BE49-F238E27FC236}">
                <a16:creationId xmlns:a16="http://schemas.microsoft.com/office/drawing/2014/main" id="{075E0F79-D570-480C-8DF3-E58C21E1F61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ikon1, ikon2, ikon3, ikon4</a:t>
            </a:r>
          </a:p>
        </p:txBody>
      </p:sp>
      <p:sp>
        <p:nvSpPr>
          <p:cNvPr id="39" name="addin_colorbox" hidden="1">
            <a:extLst>
              <a:ext uri="{FF2B5EF4-FFF2-40B4-BE49-F238E27FC236}">
                <a16:creationId xmlns:a16="http://schemas.microsoft.com/office/drawing/2014/main" id="{67B923A1-1928-48F4-99F0-2BC992E26D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40" name="addin_background" hidden="1">
            <a:extLst>
              <a:ext uri="{FF2B5EF4-FFF2-40B4-BE49-F238E27FC236}">
                <a16:creationId xmlns:a16="http://schemas.microsoft.com/office/drawing/2014/main" id="{C8275DA9-4738-44F4-80E0-B95FD7F76697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41" name="addin_logo" hidden="1">
            <a:extLst>
              <a:ext uri="{FF2B5EF4-FFF2-40B4-BE49-F238E27FC236}">
                <a16:creationId xmlns:a16="http://schemas.microsoft.com/office/drawing/2014/main" id="{50E7F9FC-E5AD-43C9-9814-D45E18A07656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42" name="addin_title" hidden="1">
            <a:extLst>
              <a:ext uri="{FF2B5EF4-FFF2-40B4-BE49-F238E27FC236}">
                <a16:creationId xmlns:a16="http://schemas.microsoft.com/office/drawing/2014/main" id="{4E85F3F3-61FE-46B8-9DCC-8DF708F7EF3F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43" name="addin_text" hidden="1">
            <a:extLst>
              <a:ext uri="{FF2B5EF4-FFF2-40B4-BE49-F238E27FC236}">
                <a16:creationId xmlns:a16="http://schemas.microsoft.com/office/drawing/2014/main" id="{CCB6333A-8809-4730-B12B-15E8A5FE960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pic>
        <p:nvPicPr>
          <p:cNvPr id="49" name="Bilde 48">
            <a:extLst>
              <a:ext uri="{FF2B5EF4-FFF2-40B4-BE49-F238E27FC236}">
                <a16:creationId xmlns:a16="http://schemas.microsoft.com/office/drawing/2014/main" id="{912D7687-83D8-4EBC-949D-EC4BF6BF4AD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128" y="6135684"/>
            <a:ext cx="1974470" cy="56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770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konside (Med tekst)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7C3D8B82-1186-4182-B0A5-AF811E03AA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238625" y="3795682"/>
            <a:ext cx="895350" cy="872978"/>
          </a:xfrm>
          <a:prstGeom prst="ellipse">
            <a:avLst/>
          </a:prstGeom>
          <a:solidFill>
            <a:srgbClr val="7EAECB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40000"/>
                </a:solidFill>
              </a:defRPr>
            </a:lvl1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80279050-A64A-4B83-A905-1B3FC387D1B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38625" y="1771827"/>
            <a:ext cx="895350" cy="872978"/>
          </a:xfrm>
          <a:prstGeom prst="ellipse">
            <a:avLst/>
          </a:prstGeom>
          <a:solidFill>
            <a:srgbClr val="00207D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20000"/>
                </a:solidFill>
              </a:defRPr>
            </a:lvl1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0D0A5540-DE13-4650-A761-05A3821451B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866900" y="3795682"/>
            <a:ext cx="895350" cy="872978"/>
          </a:xfrm>
          <a:prstGeom prst="ellipse">
            <a:avLst/>
          </a:prstGeom>
          <a:solidFill>
            <a:srgbClr val="C3C2DC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30000"/>
                </a:solidFill>
              </a:defRPr>
            </a:lvl1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913F1418-8863-4CCE-A609-28E1F569F71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866900" y="1771827"/>
            <a:ext cx="895350" cy="872978"/>
          </a:xfrm>
          <a:prstGeom prst="ellipse">
            <a:avLst/>
          </a:prstGeom>
          <a:solidFill>
            <a:srgbClr val="00579E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94062DE1-5A03-401B-828E-C09837CBE7B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639050" y="0"/>
            <a:ext cx="4552950" cy="6858000"/>
          </a:xfrm>
          <a:solidFill>
            <a:srgbClr val="005AA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6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EB04BA6-7A2A-4D75-BF39-32A0AC924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04" y="234155"/>
            <a:ext cx="6579396" cy="553998"/>
          </a:xfrm>
        </p:spPr>
        <p:txBody>
          <a:bodyPr anchor="ctr"/>
          <a:lstStyle>
            <a:lvl1pPr>
              <a:lnSpc>
                <a:spcPct val="90000"/>
              </a:lnSpc>
              <a:defRPr>
                <a:solidFill>
                  <a:srgbClr val="00207D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726E3C71-6252-416E-BB06-9B02EAF49FA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542257" y="3286065"/>
            <a:ext cx="1476185" cy="300037"/>
          </a:xfrm>
        </p:spPr>
        <p:txBody>
          <a:bodyPr numCol="1" spcCol="216000"/>
          <a:lstStyle>
            <a:lvl1pPr marL="0" indent="0" algn="ctr">
              <a:lnSpc>
                <a:spcPct val="93000"/>
              </a:lnSpc>
              <a:spcAft>
                <a:spcPts val="0"/>
              </a:spcAft>
              <a:buNone/>
              <a:defRPr sz="1400">
                <a:solidFill>
                  <a:srgbClr val="00207D"/>
                </a:solidFill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6EDF4-72AC-4654-9086-5F126C2C5D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42257" y="2809079"/>
            <a:ext cx="1476185" cy="300037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/>
              <a:t>Sett inn ikon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meny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A52B160-86DA-4012-954C-C6953026A92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15913" y="909186"/>
            <a:ext cx="6579396" cy="4308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00207D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3FDEC93C-B0F9-43F6-9A2B-43486128B15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913982" y="3286065"/>
            <a:ext cx="1476185" cy="300037"/>
          </a:xfrm>
        </p:spPr>
        <p:txBody>
          <a:bodyPr numCol="1" spcCol="216000"/>
          <a:lstStyle>
            <a:lvl1pPr marL="0" indent="0" algn="ctr">
              <a:lnSpc>
                <a:spcPct val="93000"/>
              </a:lnSpc>
              <a:spcAft>
                <a:spcPts val="0"/>
              </a:spcAft>
              <a:buNone/>
              <a:defRPr sz="1400">
                <a:solidFill>
                  <a:srgbClr val="00207D"/>
                </a:solidFill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BD64AEBB-F5C6-49BB-A8BD-743146A4CBF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13982" y="2809079"/>
            <a:ext cx="1476185" cy="300037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Sett inn ikon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meny</a:t>
            </a:r>
            <a:endParaRPr lang="en-US" dirty="0"/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52CFF93E-569D-485C-9953-C19AC5E3C45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542257" y="5309920"/>
            <a:ext cx="1476185" cy="300037"/>
          </a:xfrm>
        </p:spPr>
        <p:txBody>
          <a:bodyPr numCol="1" spcCol="216000"/>
          <a:lstStyle>
            <a:lvl1pPr marL="0" indent="0" algn="ctr">
              <a:lnSpc>
                <a:spcPct val="93000"/>
              </a:lnSpc>
              <a:spcAft>
                <a:spcPts val="0"/>
              </a:spcAft>
              <a:buNone/>
              <a:defRPr sz="1400">
                <a:solidFill>
                  <a:srgbClr val="00207D"/>
                </a:solidFill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C8A6D454-40E4-4EA2-B644-EDCFBBCB62B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42257" y="4832934"/>
            <a:ext cx="1476185" cy="300037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/>
              <a:t>Sett inn ikon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meny</a:t>
            </a:r>
            <a:endParaRPr lang="en-US" dirty="0"/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1A3C0572-03EF-4F24-A0B1-253B71A2C1F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913982" y="5309920"/>
            <a:ext cx="1476185" cy="300037"/>
          </a:xfrm>
        </p:spPr>
        <p:txBody>
          <a:bodyPr numCol="1" spcCol="216000"/>
          <a:lstStyle>
            <a:lvl1pPr marL="0" indent="0" algn="ctr">
              <a:lnSpc>
                <a:spcPct val="93000"/>
              </a:lnSpc>
              <a:spcAft>
                <a:spcPts val="0"/>
              </a:spcAft>
              <a:buNone/>
              <a:defRPr sz="1400">
                <a:solidFill>
                  <a:srgbClr val="00207D"/>
                </a:solidFill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04A24DB8-42A3-44EC-A86F-652A8538749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913982" y="4832934"/>
            <a:ext cx="1476185" cy="300037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Sett inn ikon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meny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0A96C8D-EA7E-4A1A-9503-66E8E35B8CEC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369300" y="1098550"/>
            <a:ext cx="3608274" cy="393700"/>
          </a:xfrm>
        </p:spPr>
        <p:txBody>
          <a:bodyPr anchor="b"/>
          <a:lstStyle>
            <a:lvl1pPr marL="0" indent="0">
              <a:buNone/>
              <a:defRPr sz="30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BDC22F2-8CFA-49E4-A541-56C2672DA8B9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369300" y="1605457"/>
            <a:ext cx="3608274" cy="39370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25147704-1371-462B-8BE0-901BF4C6B9A5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8369300" y="2882345"/>
            <a:ext cx="3608274" cy="393700"/>
          </a:xfrm>
        </p:spPr>
        <p:txBody>
          <a:bodyPr anchor="b"/>
          <a:lstStyle>
            <a:lvl1pPr marL="0" indent="0">
              <a:buNone/>
              <a:defRPr sz="30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8" name="Text Placeholder 15">
            <a:extLst>
              <a:ext uri="{FF2B5EF4-FFF2-40B4-BE49-F238E27FC236}">
                <a16:creationId xmlns:a16="http://schemas.microsoft.com/office/drawing/2014/main" id="{1CCA3D76-ECCA-4308-8AF0-909FC8B26F88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369300" y="3389252"/>
            <a:ext cx="3608274" cy="39370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60A7792F-9090-4A87-8964-DF22B9449CE4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369300" y="4922063"/>
            <a:ext cx="3608274" cy="393700"/>
          </a:xfrm>
        </p:spPr>
        <p:txBody>
          <a:bodyPr anchor="b"/>
          <a:lstStyle>
            <a:lvl1pPr marL="0" indent="0">
              <a:buNone/>
              <a:defRPr sz="30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0" name="Text Placeholder 15">
            <a:extLst>
              <a:ext uri="{FF2B5EF4-FFF2-40B4-BE49-F238E27FC236}">
                <a16:creationId xmlns:a16="http://schemas.microsoft.com/office/drawing/2014/main" id="{A80D731A-25DF-478D-9DD2-54A9511D84F4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8369300" y="5428970"/>
            <a:ext cx="3608274" cy="39370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9D6001A3-F024-4A8E-B5CF-D1D78B3F4E4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866900" y="1771827"/>
            <a:ext cx="895350" cy="872978"/>
          </a:xfrm>
          <a:prstGeom prst="ellipse">
            <a:avLst/>
          </a:prstGeom>
          <a:solidFill>
            <a:srgbClr val="00579E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1" name="Content Placeholder 8">
            <a:extLst>
              <a:ext uri="{FF2B5EF4-FFF2-40B4-BE49-F238E27FC236}">
                <a16:creationId xmlns:a16="http://schemas.microsoft.com/office/drawing/2014/main" id="{FB244F5A-705A-48E8-927E-F279AC5F5FEC}"/>
              </a:ext>
            </a:extLst>
          </p:cNvPr>
          <p:cNvSpPr>
            <a:spLocks noGrp="1"/>
          </p:cNvSpPr>
          <p:nvPr>
            <p:ph sz="quarter" idx="59" hasCustomPrompt="1"/>
          </p:nvPr>
        </p:nvSpPr>
        <p:spPr>
          <a:xfrm>
            <a:off x="1866900" y="1771827"/>
            <a:ext cx="895350" cy="8729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IKON HER</a:t>
            </a:r>
          </a:p>
        </p:txBody>
      </p:sp>
      <p:sp>
        <p:nvSpPr>
          <p:cNvPr id="33" name="Content Placeholder 8">
            <a:extLst>
              <a:ext uri="{FF2B5EF4-FFF2-40B4-BE49-F238E27FC236}">
                <a16:creationId xmlns:a16="http://schemas.microsoft.com/office/drawing/2014/main" id="{3A7F4820-EF59-4DD5-A97C-2CBCBA008F35}"/>
              </a:ext>
            </a:extLst>
          </p:cNvPr>
          <p:cNvSpPr>
            <a:spLocks noGrp="1"/>
          </p:cNvSpPr>
          <p:nvPr>
            <p:ph sz="quarter" idx="60" hasCustomPrompt="1"/>
          </p:nvPr>
        </p:nvSpPr>
        <p:spPr>
          <a:xfrm>
            <a:off x="4238625" y="1771827"/>
            <a:ext cx="895350" cy="8729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IKON HER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F98FC926-9B84-46D8-89CC-E751E9D26AD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866900" y="3795682"/>
            <a:ext cx="895350" cy="872978"/>
          </a:xfrm>
          <a:prstGeom prst="ellipse">
            <a:avLst/>
          </a:prstGeom>
          <a:solidFill>
            <a:srgbClr val="C3C2DC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30000"/>
                </a:solidFill>
              </a:defRPr>
            </a:lvl1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3" name="Content Placeholder 8">
            <a:extLst>
              <a:ext uri="{FF2B5EF4-FFF2-40B4-BE49-F238E27FC236}">
                <a16:creationId xmlns:a16="http://schemas.microsoft.com/office/drawing/2014/main" id="{EE315A61-2E68-4EB9-B2F9-BDF0F31BDE53}"/>
              </a:ext>
            </a:extLst>
          </p:cNvPr>
          <p:cNvSpPr>
            <a:spLocks noGrp="1"/>
          </p:cNvSpPr>
          <p:nvPr>
            <p:ph sz="quarter" idx="61" hasCustomPrompt="1"/>
          </p:nvPr>
        </p:nvSpPr>
        <p:spPr>
          <a:xfrm>
            <a:off x="1866900" y="3795682"/>
            <a:ext cx="895350" cy="8729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IKON HER</a:t>
            </a:r>
          </a:p>
        </p:txBody>
      </p:sp>
      <p:sp>
        <p:nvSpPr>
          <p:cNvPr id="54" name="Text Placeholder 5">
            <a:extLst>
              <a:ext uri="{FF2B5EF4-FFF2-40B4-BE49-F238E27FC236}">
                <a16:creationId xmlns:a16="http://schemas.microsoft.com/office/drawing/2014/main" id="{1FAD39D5-056D-4EB9-8E8D-ACED66A3A4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38625" y="3795682"/>
            <a:ext cx="895350" cy="872978"/>
          </a:xfrm>
          <a:prstGeom prst="ellipse">
            <a:avLst/>
          </a:prstGeom>
          <a:solidFill>
            <a:srgbClr val="7EAECB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40000"/>
                </a:solidFill>
              </a:defRPr>
            </a:lvl1pPr>
            <a:lvl5pPr marL="1800000" indent="0">
              <a:buNone/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5" name="Content Placeholder 8">
            <a:extLst>
              <a:ext uri="{FF2B5EF4-FFF2-40B4-BE49-F238E27FC236}">
                <a16:creationId xmlns:a16="http://schemas.microsoft.com/office/drawing/2014/main" id="{769CDA1B-0410-4357-A97C-A7947A450081}"/>
              </a:ext>
            </a:extLst>
          </p:cNvPr>
          <p:cNvSpPr>
            <a:spLocks noGrp="1"/>
          </p:cNvSpPr>
          <p:nvPr>
            <p:ph sz="quarter" idx="62" hasCustomPrompt="1"/>
          </p:nvPr>
        </p:nvSpPr>
        <p:spPr>
          <a:xfrm>
            <a:off x="4238625" y="3795682"/>
            <a:ext cx="895350" cy="8729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IKON HER</a:t>
            </a:r>
          </a:p>
        </p:txBody>
      </p:sp>
      <p:pic>
        <p:nvPicPr>
          <p:cNvPr id="37" name="logo_hvit" hidden="1">
            <a:extLst>
              <a:ext uri="{FF2B5EF4-FFF2-40B4-BE49-F238E27FC236}">
                <a16:creationId xmlns:a16="http://schemas.microsoft.com/office/drawing/2014/main" id="{9DF3BD51-FCCE-4BC5-9A0A-83A7B3D63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38" name="logo_blaa" hidden="1">
            <a:extLst>
              <a:ext uri="{FF2B5EF4-FFF2-40B4-BE49-F238E27FC236}">
                <a16:creationId xmlns:a16="http://schemas.microsoft.com/office/drawing/2014/main" id="{C211BD9F-FA95-498B-B484-1FABCFDB7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42" name="addin_colorlist" hidden="1">
            <a:extLst>
              <a:ext uri="{FF2B5EF4-FFF2-40B4-BE49-F238E27FC236}">
                <a16:creationId xmlns:a16="http://schemas.microsoft.com/office/drawing/2014/main" id="{2530AF2D-9963-4853-BC15-8D5711DC97A8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ikon1, ikon2, ikon3, ikon4</a:t>
            </a:r>
          </a:p>
        </p:txBody>
      </p:sp>
      <p:sp>
        <p:nvSpPr>
          <p:cNvPr id="45" name="addin_colorbox" hidden="1">
            <a:extLst>
              <a:ext uri="{FF2B5EF4-FFF2-40B4-BE49-F238E27FC236}">
                <a16:creationId xmlns:a16="http://schemas.microsoft.com/office/drawing/2014/main" id="{4647CBF0-028B-48BC-8377-8664458D9C7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46" name="addin_background" hidden="1">
            <a:extLst>
              <a:ext uri="{FF2B5EF4-FFF2-40B4-BE49-F238E27FC236}">
                <a16:creationId xmlns:a16="http://schemas.microsoft.com/office/drawing/2014/main" id="{A4BBCABF-1EAD-4EE4-9436-DCF1D6245546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56" name="addin_logo" hidden="1">
            <a:extLst>
              <a:ext uri="{FF2B5EF4-FFF2-40B4-BE49-F238E27FC236}">
                <a16:creationId xmlns:a16="http://schemas.microsoft.com/office/drawing/2014/main" id="{53D5C84E-F74F-4DE1-B8BD-09B906AD981D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57" name="addin_title" hidden="1">
            <a:extLst>
              <a:ext uri="{FF2B5EF4-FFF2-40B4-BE49-F238E27FC236}">
                <a16:creationId xmlns:a16="http://schemas.microsoft.com/office/drawing/2014/main" id="{6A4887B0-59E8-4459-A232-FBE56D3489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58" name="addin_text" hidden="1">
            <a:extLst>
              <a:ext uri="{FF2B5EF4-FFF2-40B4-BE49-F238E27FC236}">
                <a16:creationId xmlns:a16="http://schemas.microsoft.com/office/drawing/2014/main" id="{DFF3A27C-DEC0-4C13-A024-9CDA6FA62D2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59" name="DefLogoHvit" hidden="1">
            <a:extLst>
              <a:ext uri="{FF2B5EF4-FFF2-40B4-BE49-F238E27FC236}">
                <a16:creationId xmlns:a16="http://schemas.microsoft.com/office/drawing/2014/main" id="{E242F738-11B7-4699-ADA7-AD2F8082B21C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2" name="Bilde 61">
            <a:extLst>
              <a:ext uri="{FF2B5EF4-FFF2-40B4-BE49-F238E27FC236}">
                <a16:creationId xmlns:a16="http://schemas.microsoft.com/office/drawing/2014/main" id="{89086445-EB7C-4265-9F15-7FFECE6AB82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128" y="6135684"/>
            <a:ext cx="1974470" cy="5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767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bi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9CBE4C0-AD7E-4767-A37B-3C4FCC55BF7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09692" y="1238672"/>
            <a:ext cx="5242508" cy="5242256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5B3895D-1033-44B5-BEE9-FB4C152506A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242492" y="566738"/>
            <a:ext cx="2775947" cy="5931262"/>
          </a:xfrm>
          <a:custGeom>
            <a:avLst/>
            <a:gdLst>
              <a:gd name="connsiteX0" fmla="*/ 0 w 2775947"/>
              <a:gd name="connsiteY0" fmla="*/ 0 h 5931262"/>
              <a:gd name="connsiteX1" fmla="*/ 2775947 w 2775947"/>
              <a:gd name="connsiteY1" fmla="*/ 0 h 5931262"/>
              <a:gd name="connsiteX2" fmla="*/ 2775947 w 2775947"/>
              <a:gd name="connsiteY2" fmla="*/ 5516988 h 5931262"/>
              <a:gd name="connsiteX3" fmla="*/ 2725403 w 2775947"/>
              <a:gd name="connsiteY3" fmla="*/ 5551158 h 5931262"/>
              <a:gd name="connsiteX4" fmla="*/ 1388454 w 2775947"/>
              <a:gd name="connsiteY4" fmla="*/ 5931262 h 5931262"/>
              <a:gd name="connsiteX5" fmla="*/ 51506 w 2775947"/>
              <a:gd name="connsiteY5" fmla="*/ 5551158 h 5931262"/>
              <a:gd name="connsiteX6" fmla="*/ 0 w 2775947"/>
              <a:gd name="connsiteY6" fmla="*/ 5516338 h 593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5947" h="5931262">
                <a:moveTo>
                  <a:pt x="0" y="0"/>
                </a:moveTo>
                <a:lnTo>
                  <a:pt x="2775947" y="0"/>
                </a:lnTo>
                <a:lnTo>
                  <a:pt x="2775947" y="5516988"/>
                </a:lnTo>
                <a:lnTo>
                  <a:pt x="2725403" y="5551158"/>
                </a:lnTo>
                <a:cubicBezTo>
                  <a:pt x="2330248" y="5793781"/>
                  <a:pt x="1872419" y="5931262"/>
                  <a:pt x="1388454" y="5931262"/>
                </a:cubicBezTo>
                <a:cubicBezTo>
                  <a:pt x="904490" y="5931262"/>
                  <a:pt x="446660" y="5793781"/>
                  <a:pt x="51506" y="5551158"/>
                </a:cubicBezTo>
                <a:lnTo>
                  <a:pt x="0" y="551633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spcBef>
                <a:spcPts val="1800"/>
              </a:spcBef>
              <a:buNone/>
              <a:defRPr sz="4400"/>
            </a:lvl1pPr>
          </a:lstStyle>
          <a:p>
            <a:br>
              <a:rPr lang="en-US" dirty="0"/>
            </a:br>
            <a:r>
              <a:rPr lang="en-US" dirty="0"/>
              <a:t>Sett inn </a:t>
            </a:r>
            <a:r>
              <a:rPr lang="en-US" dirty="0" err="1"/>
              <a:t>bilde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meny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addin_colorbox" hidden="1">
            <a:extLst>
              <a:ext uri="{FF2B5EF4-FFF2-40B4-BE49-F238E27FC236}">
                <a16:creationId xmlns:a16="http://schemas.microsoft.com/office/drawing/2014/main" id="{BA1CDBB3-7F0F-4B79-80EB-8B3018AC3374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358D762E-DF76-4AA4-9D0F-6672D7C7FABB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5A17DCCA-A4B0-4CEB-99D6-E36A5526EE97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938C90AB-F710-484A-B299-8D3A7508F97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B11F346B-C3CB-48BC-9185-50A1BB4FF08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07CB38BD-06CD-4641-A90C-18CE66C56A8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993199" y="391996"/>
            <a:ext cx="3269209" cy="642320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" name="DefLogoHvit" hidden="1">
            <a:extLst>
              <a:ext uri="{FF2B5EF4-FFF2-40B4-BE49-F238E27FC236}">
                <a16:creationId xmlns:a16="http://schemas.microsoft.com/office/drawing/2014/main" id="{C83D3ED5-C123-48D8-BF8E-0476E8596C82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Title 13">
            <a:extLst>
              <a:ext uri="{FF2B5EF4-FFF2-40B4-BE49-F238E27FC236}">
                <a16:creationId xmlns:a16="http://schemas.microsoft.com/office/drawing/2014/main" id="{02A992B5-F485-45DA-B617-5194C3E6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206151"/>
            <a:ext cx="4695079" cy="1251744"/>
          </a:xfrm>
        </p:spPr>
        <p:txBody>
          <a:bodyPr anchor="t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28E5F674-4C79-44C3-8673-EC472B01890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15913" y="2819152"/>
            <a:ext cx="4695079" cy="268763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25" name="Logo">
            <a:extLst>
              <a:ext uri="{FF2B5EF4-FFF2-40B4-BE49-F238E27FC236}">
                <a16:creationId xmlns:a16="http://schemas.microsoft.com/office/drawing/2014/main" id="{6F504348-71B2-47D0-988E-B76DD12970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5837638"/>
            <a:ext cx="507600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086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bilside (Neste sid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9CBE4C0-AD7E-4767-A37B-3C4FCC55BF7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08867" y="1283854"/>
            <a:ext cx="5242508" cy="5242256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5B3895D-1033-44B5-BEE9-FB4C152506A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341667" y="609539"/>
            <a:ext cx="2775947" cy="5931262"/>
          </a:xfrm>
          <a:custGeom>
            <a:avLst/>
            <a:gdLst>
              <a:gd name="connsiteX0" fmla="*/ 0 w 2775947"/>
              <a:gd name="connsiteY0" fmla="*/ 0 h 5931262"/>
              <a:gd name="connsiteX1" fmla="*/ 2775947 w 2775947"/>
              <a:gd name="connsiteY1" fmla="*/ 0 h 5931262"/>
              <a:gd name="connsiteX2" fmla="*/ 2775947 w 2775947"/>
              <a:gd name="connsiteY2" fmla="*/ 5516988 h 5931262"/>
              <a:gd name="connsiteX3" fmla="*/ 2725403 w 2775947"/>
              <a:gd name="connsiteY3" fmla="*/ 5551158 h 5931262"/>
              <a:gd name="connsiteX4" fmla="*/ 1388454 w 2775947"/>
              <a:gd name="connsiteY4" fmla="*/ 5931262 h 5931262"/>
              <a:gd name="connsiteX5" fmla="*/ 51506 w 2775947"/>
              <a:gd name="connsiteY5" fmla="*/ 5551158 h 5931262"/>
              <a:gd name="connsiteX6" fmla="*/ 0 w 2775947"/>
              <a:gd name="connsiteY6" fmla="*/ 5516338 h 593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5947" h="5931262">
                <a:moveTo>
                  <a:pt x="0" y="0"/>
                </a:moveTo>
                <a:lnTo>
                  <a:pt x="2775947" y="0"/>
                </a:lnTo>
                <a:lnTo>
                  <a:pt x="2775947" y="5516988"/>
                </a:lnTo>
                <a:lnTo>
                  <a:pt x="2725403" y="5551158"/>
                </a:lnTo>
                <a:cubicBezTo>
                  <a:pt x="2330248" y="5793781"/>
                  <a:pt x="1872419" y="5931262"/>
                  <a:pt x="1388454" y="5931262"/>
                </a:cubicBezTo>
                <a:cubicBezTo>
                  <a:pt x="904490" y="5931262"/>
                  <a:pt x="446660" y="5793781"/>
                  <a:pt x="51506" y="5551158"/>
                </a:cubicBezTo>
                <a:lnTo>
                  <a:pt x="0" y="551633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4400"/>
            </a:lvl1pPr>
          </a:lstStyle>
          <a:p>
            <a:br>
              <a:rPr lang="en-US" dirty="0"/>
            </a:br>
            <a:r>
              <a:rPr lang="en-US" dirty="0"/>
              <a:t>Sett inn </a:t>
            </a:r>
            <a:r>
              <a:rPr lang="en-US" dirty="0" err="1"/>
              <a:t>bilde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meny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EB04BA6-7A2A-4D75-BF39-32A0AC924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2495" y="2162175"/>
            <a:ext cx="4695079" cy="1251744"/>
          </a:xfrm>
        </p:spPr>
        <p:txBody>
          <a:bodyPr anchor="t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6F47EA2-9057-40E9-8497-026110B55D1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282495" y="3590080"/>
            <a:ext cx="4695079" cy="268763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2" name="logo_hvit" hidden="1">
            <a:extLst>
              <a:ext uri="{FF2B5EF4-FFF2-40B4-BE49-F238E27FC236}">
                <a16:creationId xmlns:a16="http://schemas.microsoft.com/office/drawing/2014/main" id="{B57996CC-7F2A-4326-8C1C-1705A002A6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3" name="logo_blaa" hidden="1">
            <a:extLst>
              <a:ext uri="{FF2B5EF4-FFF2-40B4-BE49-F238E27FC236}">
                <a16:creationId xmlns:a16="http://schemas.microsoft.com/office/drawing/2014/main" id="{1E6C2E7D-C975-4BDF-93C4-D8DB777FA9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7" name="addin_colorbox" hidden="1">
            <a:extLst>
              <a:ext uri="{FF2B5EF4-FFF2-40B4-BE49-F238E27FC236}">
                <a16:creationId xmlns:a16="http://schemas.microsoft.com/office/drawing/2014/main" id="{BA1CDBB3-7F0F-4B79-80EB-8B3018AC3374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358D762E-DF76-4AA4-9D0F-6672D7C7FABB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5A17DCCA-A4B0-4CEB-99D6-E36A5526EE97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938C90AB-F710-484A-B299-8D3A7508F97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B11F346B-C3CB-48BC-9185-50A1BB4FF08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07CB38BD-06CD-4641-A90C-18CE66C56A8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092374" y="434797"/>
            <a:ext cx="3269209" cy="6423203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" name="DefLogoHvit" hidden="1">
            <a:extLst>
              <a:ext uri="{FF2B5EF4-FFF2-40B4-BE49-F238E27FC236}">
                <a16:creationId xmlns:a16="http://schemas.microsoft.com/office/drawing/2014/main" id="{DA2EDFEE-A606-400C-BA08-036FC2EA1054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3" name="Bilde 22">
            <a:extLst>
              <a:ext uri="{FF2B5EF4-FFF2-40B4-BE49-F238E27FC236}">
                <a16:creationId xmlns:a16="http://schemas.microsoft.com/office/drawing/2014/main" id="{7203A642-BA25-4C70-9D62-82EECE87905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128" y="6135684"/>
            <a:ext cx="1974470" cy="5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477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9CBE4C0-AD7E-4767-A37B-3C4FCC55BF7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08867" y="1283854"/>
            <a:ext cx="5242508" cy="5242256"/>
          </a:xfrm>
          <a:prstGeom prst="ellipse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EB04BA6-7A2A-4D75-BF39-32A0AC924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2495" y="2162175"/>
            <a:ext cx="4695079" cy="1251744"/>
          </a:xfrm>
        </p:spPr>
        <p:txBody>
          <a:bodyPr anchor="t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6F47EA2-9057-40E9-8497-026110B55D1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282495" y="3590080"/>
            <a:ext cx="4695079" cy="268763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2" name="logo_hvit" hidden="1">
            <a:extLst>
              <a:ext uri="{FF2B5EF4-FFF2-40B4-BE49-F238E27FC236}">
                <a16:creationId xmlns:a16="http://schemas.microsoft.com/office/drawing/2014/main" id="{B57996CC-7F2A-4326-8C1C-1705A002A6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3" name="logo_blaa" hidden="1">
            <a:extLst>
              <a:ext uri="{FF2B5EF4-FFF2-40B4-BE49-F238E27FC236}">
                <a16:creationId xmlns:a16="http://schemas.microsoft.com/office/drawing/2014/main" id="{1E6C2E7D-C975-4BDF-93C4-D8DB777FA9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7" name="addin_colorbox" hidden="1">
            <a:extLst>
              <a:ext uri="{FF2B5EF4-FFF2-40B4-BE49-F238E27FC236}">
                <a16:creationId xmlns:a16="http://schemas.microsoft.com/office/drawing/2014/main" id="{BA1CDBB3-7F0F-4B79-80EB-8B3018AC3374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358D762E-DF76-4AA4-9D0F-6672D7C7FABB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5A17DCCA-A4B0-4CEB-99D6-E36A5526EE97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938C90AB-F710-484A-B299-8D3A7508F97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B11F346B-C3CB-48BC-9185-50A1BB4FF08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pic>
        <p:nvPicPr>
          <p:cNvPr id="22" name="Circle 2">
            <a:extLst>
              <a:ext uri="{FF2B5EF4-FFF2-40B4-BE49-F238E27FC236}">
                <a16:creationId xmlns:a16="http://schemas.microsoft.com/office/drawing/2014/main" id="{643EB9AF-85D6-452D-8D92-900AFF59F22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075" y="1303425"/>
            <a:ext cx="5019194" cy="5019194"/>
          </a:xfrm>
          <a:prstGeom prst="rect">
            <a:avLst/>
          </a:prstGeom>
        </p:spPr>
      </p:pic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5B3895D-1033-44B5-BEE9-FB4C152506A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 rot="21127143">
            <a:off x="1557912" y="3841396"/>
            <a:ext cx="4211870" cy="2376818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4400" baseline="0"/>
            </a:lvl1pPr>
          </a:lstStyle>
          <a:p>
            <a:r>
              <a:rPr lang="en-US" dirty="0"/>
              <a:t>Sett inn </a:t>
            </a:r>
            <a:r>
              <a:rPr lang="en-US" dirty="0" err="1"/>
              <a:t>bilde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meny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0D2883-1DBB-4A89-BE2A-3AB6A6803EC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677" y="3408539"/>
            <a:ext cx="4968936" cy="4090061"/>
          </a:xfr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3" name="DefLogoHvit" hidden="1">
            <a:extLst>
              <a:ext uri="{FF2B5EF4-FFF2-40B4-BE49-F238E27FC236}">
                <a16:creationId xmlns:a16="http://schemas.microsoft.com/office/drawing/2014/main" id="{FE9B16F9-B2E4-4D04-B8EE-E3F64D05C406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Bilde 23">
            <a:extLst>
              <a:ext uri="{FF2B5EF4-FFF2-40B4-BE49-F238E27FC236}">
                <a16:creationId xmlns:a16="http://schemas.microsoft.com/office/drawing/2014/main" id="{4668E5F3-3F5D-49D4-81E9-C70B9AEE031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128" y="6135684"/>
            <a:ext cx="1974470" cy="5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81 " pathEditMode="relative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81 " pathEditMode="relative" ptsTypes="AA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81 " pathEditMode="relative" ptsTypes="AA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" grpId="0" build="p" animBg="1">
        <p:tmplLst>
          <p:tmpl>
            <p:tnLst>
              <p:par>
                <p:cTn presetID="0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0 0 L 0 -0.2581 " pathEditMode="relative" ptsTypes="AA">
                      <p:cBhvr>
                        <p:cTn dur="2000" fill="hold"/>
                        <p:tgtEl>
                          <p:spTgt spid="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</p:childTnLst>
                </p:cTn>
              </p:par>
            </p:tnLst>
          </p:tmpl>
          <p:tmpl lvl="1">
            <p:tnLst>
              <p:par>
                <p:cTn presetID="0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0 0 L 0 -0.2581 " pathEditMode="relative" ptsTypes="AA">
                      <p:cBhvr>
                        <p:cTn dur="2000" fill="hold"/>
                        <p:tgtEl>
                          <p:spTgt spid="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ilde(Bak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52763ED-CF70-4772-BB44-DC41205ED83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016823-0CF5-4E86-9EAA-665C116278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22415" y="2288796"/>
            <a:ext cx="5560333" cy="1938992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7000">
                <a:latin typeface="SpareBank 1 Title Light" panose="020B0500030000000000" pitchFamily="34" charset="0"/>
              </a:defRPr>
            </a:lvl1pPr>
          </a:lstStyle>
          <a:p>
            <a:r>
              <a:rPr lang="en-US" dirty="0" err="1"/>
              <a:t>Forsidetittel</a:t>
            </a:r>
            <a:r>
              <a:rPr lang="en-US" dirty="0"/>
              <a:t> 1 over </a:t>
            </a:r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lnjer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90C3FE-F8EA-425C-8EC5-7E5FAC9AAC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22416" y="4338863"/>
            <a:ext cx="5560332" cy="1708150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40DC8-8015-4280-9F49-4728CD3AEE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4057" y="6457255"/>
            <a:ext cx="1511301" cy="153888"/>
          </a:xfrm>
        </p:spPr>
        <p:txBody>
          <a:bodyPr anchor="t"/>
          <a:lstStyle>
            <a:lvl1pPr algn="l">
              <a:defRPr/>
            </a:lvl1pPr>
          </a:lstStyle>
          <a:p>
            <a:fld id="{FEFC056B-C59F-4497-9C7A-409816C61A10}" type="datetimeFigureOut">
              <a:rPr lang="en-US" smtClean="0"/>
              <a:pPr/>
              <a:t>4/3/2024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7BDDC-ACB0-4CEA-9DBA-DD08EC6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8924" y="6457255"/>
            <a:ext cx="1511301" cy="153888"/>
          </a:xfrm>
        </p:spPr>
        <p:txBody>
          <a:bodyPr anchor="t"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E5ECCBD-B5E9-4D1F-9F54-5859AE8BB8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925" y="6224584"/>
            <a:ext cx="1511300" cy="153988"/>
          </a:xfrm>
        </p:spPr>
        <p:txBody>
          <a:bodyPr anchor="b"/>
          <a:lstStyle>
            <a:lvl1pPr marL="0" indent="0">
              <a:buNone/>
              <a:defRPr sz="1000" cap="all" baseline="0"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Navn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62DC32B-35DB-45A2-93F5-92E47B593A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74057" y="6224584"/>
            <a:ext cx="1511300" cy="153988"/>
          </a:xfrm>
        </p:spPr>
        <p:txBody>
          <a:bodyPr anchor="b"/>
          <a:lstStyle>
            <a:lvl1pPr marL="0" indent="0">
              <a:buNone/>
              <a:defRPr sz="1000" cap="all" baseline="0"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Sted</a:t>
            </a:r>
            <a:endParaRPr lang="en-US" dirty="0"/>
          </a:p>
        </p:txBody>
      </p:sp>
      <p:pic>
        <p:nvPicPr>
          <p:cNvPr id="10" name="logo_hvit" hidden="1">
            <a:extLst>
              <a:ext uri="{FF2B5EF4-FFF2-40B4-BE49-F238E27FC236}">
                <a16:creationId xmlns:a16="http://schemas.microsoft.com/office/drawing/2014/main" id="{58A7EA61-475D-4C82-BECD-37AE334BC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592" y="301038"/>
            <a:ext cx="1766888" cy="394054"/>
          </a:xfrm>
          <a:prstGeom prst="rect">
            <a:avLst/>
          </a:prstGeom>
        </p:spPr>
      </p:pic>
      <p:pic>
        <p:nvPicPr>
          <p:cNvPr id="11" name="logo_blaa" hidden="1">
            <a:extLst>
              <a:ext uri="{FF2B5EF4-FFF2-40B4-BE49-F238E27FC236}">
                <a16:creationId xmlns:a16="http://schemas.microsoft.com/office/drawing/2014/main" id="{9A0F0694-E87A-42F5-82E1-A9647BD34A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5591" y="301037"/>
            <a:ext cx="1766888" cy="394054"/>
          </a:xfrm>
          <a:prstGeom prst="rect">
            <a:avLst/>
          </a:prstGeom>
        </p:spPr>
      </p:pic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DC1C65D8-3327-4A0F-A16F-F092745C8256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clr3, clr4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E8AD148F-21A9-43AC-99D2-45BA43F665E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background" hidden="1">
            <a:extLst>
              <a:ext uri="{FF2B5EF4-FFF2-40B4-BE49-F238E27FC236}">
                <a16:creationId xmlns:a16="http://schemas.microsoft.com/office/drawing/2014/main" id="{7418948F-C32B-4E23-AD6D-7451FE13932B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addin_logo" hidden="1">
            <a:extLst>
              <a:ext uri="{FF2B5EF4-FFF2-40B4-BE49-F238E27FC236}">
                <a16:creationId xmlns:a16="http://schemas.microsoft.com/office/drawing/2014/main" id="{9579EA3C-8EEC-474C-B378-87DCAEEDEED7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170DAD57-37FB-44B9-AB07-2453F6D0428D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2128C84B-197A-4C62-8A3B-2AD4F5CFE1C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DefLogoHvit" hidden="1">
            <a:extLst>
              <a:ext uri="{FF2B5EF4-FFF2-40B4-BE49-F238E27FC236}">
                <a16:creationId xmlns:a16="http://schemas.microsoft.com/office/drawing/2014/main" id="{640345A6-8FBC-47B0-B8DD-333C5CBE232A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2" name="Bilde 21">
            <a:extLst>
              <a:ext uri="{FF2B5EF4-FFF2-40B4-BE49-F238E27FC236}">
                <a16:creationId xmlns:a16="http://schemas.microsoft.com/office/drawing/2014/main" id="{D5F84EBF-D17A-4089-BAC1-17B7D5CA9CF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39" y="246857"/>
            <a:ext cx="1974470" cy="5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44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bilside (Animasjon)">
    <p:bg>
      <p:bgPr>
        <a:solidFill>
          <a:srgbClr val="F8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BB0CE27-C394-4607-98BB-7BA11CE74F4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96002" y="1"/>
            <a:ext cx="6095999" cy="6857998"/>
          </a:xfrm>
          <a:custGeom>
            <a:avLst/>
            <a:gdLst>
              <a:gd name="connsiteX0" fmla="*/ 1649621 w 6095999"/>
              <a:gd name="connsiteY0" fmla="*/ 0 h 6857998"/>
              <a:gd name="connsiteX1" fmla="*/ 6095999 w 6095999"/>
              <a:gd name="connsiteY1" fmla="*/ 0 h 6857998"/>
              <a:gd name="connsiteX2" fmla="*/ 6095999 w 6095999"/>
              <a:gd name="connsiteY2" fmla="*/ 6857998 h 6857998"/>
              <a:gd name="connsiteX3" fmla="*/ 1650155 w 6095999"/>
              <a:gd name="connsiteY3" fmla="*/ 6857998 h 6857998"/>
              <a:gd name="connsiteX4" fmla="*/ 1597925 w 6095999"/>
              <a:gd name="connsiteY4" fmla="*/ 6816955 h 6857998"/>
              <a:gd name="connsiteX5" fmla="*/ 0 w 6095999"/>
              <a:gd name="connsiteY5" fmla="*/ 3428789 h 6857998"/>
              <a:gd name="connsiteX6" fmla="*/ 1597925 w 6095999"/>
              <a:gd name="connsiteY6" fmla="*/ 40623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5999" h="6857998">
                <a:moveTo>
                  <a:pt x="1649621" y="0"/>
                </a:moveTo>
                <a:lnTo>
                  <a:pt x="6095999" y="0"/>
                </a:lnTo>
                <a:lnTo>
                  <a:pt x="6095999" y="6857998"/>
                </a:lnTo>
                <a:lnTo>
                  <a:pt x="1650155" y="6857998"/>
                </a:lnTo>
                <a:lnTo>
                  <a:pt x="1597925" y="6816955"/>
                </a:lnTo>
                <a:cubicBezTo>
                  <a:pt x="622032" y="6011615"/>
                  <a:pt x="0" y="4792841"/>
                  <a:pt x="0" y="3428789"/>
                </a:cubicBezTo>
                <a:cubicBezTo>
                  <a:pt x="0" y="2064738"/>
                  <a:pt x="622032" y="845963"/>
                  <a:pt x="1597925" y="40623"/>
                </a:cubicBezTo>
                <a:close/>
              </a:path>
            </a:pathLst>
          </a:custGeom>
          <a:solidFill>
            <a:srgbClr val="042478"/>
          </a:solidFill>
        </p:spPr>
        <p:txBody>
          <a:bodyPr wrap="square">
            <a:no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424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42478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addin_colorlist" hidden="1">
            <a:extLst>
              <a:ext uri="{FF2B5EF4-FFF2-40B4-BE49-F238E27FC236}">
                <a16:creationId xmlns:a16="http://schemas.microsoft.com/office/drawing/2014/main" id="{526EE899-D5E9-4D5E-880C-C006EB3F14FB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clr3, clr4</a:t>
            </a:r>
          </a:p>
        </p:txBody>
      </p:sp>
      <p:sp>
        <p:nvSpPr>
          <p:cNvPr id="17" name="addin_colorbox" hidden="1">
            <a:extLst>
              <a:ext uri="{FF2B5EF4-FFF2-40B4-BE49-F238E27FC236}">
                <a16:creationId xmlns:a16="http://schemas.microsoft.com/office/drawing/2014/main" id="{BA1CDBB3-7F0F-4B79-80EB-8B3018AC3374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358D762E-DF76-4AA4-9D0F-6672D7C7FABB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5A17DCCA-A4B0-4CEB-99D6-E36A5526EE97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938C90AB-F710-484A-B299-8D3A7508F97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B11F346B-C3CB-48BC-9185-50A1BB4FF08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Title 13">
            <a:extLst>
              <a:ext uri="{FF2B5EF4-FFF2-40B4-BE49-F238E27FC236}">
                <a16:creationId xmlns:a16="http://schemas.microsoft.com/office/drawing/2014/main" id="{F2EC2875-A8E4-4C69-9D40-24A9CCC2F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206151"/>
            <a:ext cx="4695079" cy="1251744"/>
          </a:xfrm>
        </p:spPr>
        <p:txBody>
          <a:bodyPr anchor="t"/>
          <a:lstStyle>
            <a:lvl1pPr>
              <a:lnSpc>
                <a:spcPct val="90000"/>
              </a:lnSpc>
              <a:defRPr>
                <a:solidFill>
                  <a:srgbClr val="042478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27">
            <a:extLst>
              <a:ext uri="{FF2B5EF4-FFF2-40B4-BE49-F238E27FC236}">
                <a16:creationId xmlns:a16="http://schemas.microsoft.com/office/drawing/2014/main" id="{C6E809E9-2EE0-4D5E-ABD5-7560E83DF04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15913" y="2819152"/>
            <a:ext cx="4695079" cy="2687638"/>
          </a:xfrm>
        </p:spPr>
        <p:txBody>
          <a:bodyPr/>
          <a:lstStyle>
            <a:lvl1pPr>
              <a:defRPr sz="1400">
                <a:solidFill>
                  <a:srgbClr val="042478"/>
                </a:solidFill>
              </a:defRPr>
            </a:lvl1pPr>
            <a:lvl2pPr>
              <a:defRPr sz="1200">
                <a:solidFill>
                  <a:srgbClr val="042478"/>
                </a:solidFill>
              </a:defRPr>
            </a:lvl2pPr>
            <a:lvl3pPr>
              <a:defRPr sz="1100">
                <a:solidFill>
                  <a:srgbClr val="042478"/>
                </a:solidFill>
              </a:defRPr>
            </a:lvl3pPr>
            <a:lvl4pPr>
              <a:defRPr sz="1000">
                <a:solidFill>
                  <a:srgbClr val="042478"/>
                </a:solidFill>
              </a:defRPr>
            </a:lvl4pPr>
            <a:lvl5pPr>
              <a:defRPr sz="900">
                <a:solidFill>
                  <a:srgbClr val="042478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5B3895D-1033-44B5-BEE9-FB4C152506A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 rot="20095499">
            <a:off x="7470934" y="2251972"/>
            <a:ext cx="2477110" cy="5326551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4400" baseline="0"/>
            </a:lvl1pPr>
          </a:lstStyle>
          <a:p>
            <a:br>
              <a:rPr lang="en-US" dirty="0"/>
            </a:br>
            <a:r>
              <a:rPr lang="en-US" dirty="0"/>
              <a:t>Sett inn </a:t>
            </a:r>
            <a:r>
              <a:rPr lang="en-US" dirty="0" err="1"/>
              <a:t>bilde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meny</a:t>
            </a:r>
            <a:endParaRPr lang="en-US" dirty="0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07CB38BD-06CD-4641-A90C-18CE66C56A8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 rot="20087460">
            <a:off x="7250598" y="2087988"/>
            <a:ext cx="2902052" cy="5636684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8" name="Picture Placeholder 31">
            <a:extLst>
              <a:ext uri="{FF2B5EF4-FFF2-40B4-BE49-F238E27FC236}">
                <a16:creationId xmlns:a16="http://schemas.microsoft.com/office/drawing/2014/main" id="{81C825AF-C1C5-44BB-9F0A-1E28516D9E18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 rot="20095499">
            <a:off x="11413087" y="3189250"/>
            <a:ext cx="2480710" cy="5321378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4400" baseline="0"/>
            </a:lvl1pPr>
          </a:lstStyle>
          <a:p>
            <a:br>
              <a:rPr lang="en-US" dirty="0"/>
            </a:br>
            <a:r>
              <a:rPr lang="en-US" dirty="0"/>
              <a:t>Sett inn </a:t>
            </a:r>
            <a:r>
              <a:rPr lang="en-US" dirty="0" err="1"/>
              <a:t>bilde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meny</a:t>
            </a:r>
            <a:endParaRPr lang="en-US" dirty="0"/>
          </a:p>
        </p:txBody>
      </p:sp>
      <p:sp>
        <p:nvSpPr>
          <p:cNvPr id="26" name="Text Placeholder 64">
            <a:extLst>
              <a:ext uri="{FF2B5EF4-FFF2-40B4-BE49-F238E27FC236}">
                <a16:creationId xmlns:a16="http://schemas.microsoft.com/office/drawing/2014/main" id="{8001664F-BDA3-427D-9F79-FBB525E0DF0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 rot="20087460">
            <a:off x="11194429" y="3019296"/>
            <a:ext cx="2902052" cy="5636684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27" name="Logo">
            <a:extLst>
              <a:ext uri="{FF2B5EF4-FFF2-40B4-BE49-F238E27FC236}">
                <a16:creationId xmlns:a16="http://schemas.microsoft.com/office/drawing/2014/main" id="{6FA45245-CF0F-4C62-9C54-940D346447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5837638"/>
            <a:ext cx="507600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9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-0.0625 -0.23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-119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25 -0.23889 " pathEditMode="relative" ptsTypes="AA">
                                      <p:cBhvr>
                                        <p:cTn id="8" dur="2000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25 -0.23889 " pathEditMode="relative" ptsTypes="AA">
                                      <p:cBhvr>
                                        <p:cTn id="10" dur="2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-0.0625 -0.2388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-119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25 -0.23889 " pathEditMode="relative" ptsTypes="AA">
                                      <p:cBhvr>
                                        <p:cTn id="14" dur="2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25 -0.23889 " pathEditMode="relative" ptsTypes="AA">
                                      <p:cBhvr>
                                        <p:cTn id="18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5" grpId="0" uiExpand="1" build="p" animBg="1">
        <p:tmplLst>
          <p:tmpl>
            <p:tnLst>
              <p:par>
                <p:cTn presetID="0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0 0 L -0.0625 -0.23889 " pathEditMode="relative" ptsTypes="AA">
                      <p:cBhvr>
                        <p:cTn dur="2000" fill="hold"/>
                        <p:tgtEl>
                          <p:spTgt spid="6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</p:childTnLst>
                </p:cTn>
              </p:par>
            </p:tnLst>
          </p:tmpl>
          <p:tmpl lvl="1">
            <p:tnLst>
              <p:par>
                <p:cTn presetID="0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0 0 L -0.0625 -0.23889 " pathEditMode="relative" ptsTypes="AA">
                      <p:cBhvr>
                        <p:cTn dur="2000" fill="hold"/>
                        <p:tgtEl>
                          <p:spTgt spid="6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</p:childTnLst>
                </p:cTn>
              </p:par>
            </p:tnLst>
          </p:tmpl>
        </p:tmplLst>
      </p:bldP>
      <p:bldP spid="28" grpId="0"/>
      <p:bldP spid="26" grpId="0" build="p" animBg="1">
        <p:tmplLst>
          <p:tmpl>
            <p:tnLst>
              <p:par>
                <p:cTn presetID="0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0 0 L -0.0625 -0.23889 " pathEditMode="relative" ptsTypes="AA">
                      <p:cBhvr>
                        <p:cTn dur="2000" fill="hold"/>
                        <p:tgtEl>
                          <p:spTgt spid="2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</p:childTnLst>
                </p:cTn>
              </p:par>
            </p:tnLst>
          </p:tmpl>
          <p:tmpl lvl="1">
            <p:tnLst>
              <p:par>
                <p:cTn presetID="0" presetClass="path" presetSubtype="0" accel="50000" decel="50000" fill="hold" nodeType="clickEffect">
                  <p:stCondLst>
                    <p:cond delay="0"/>
                  </p:stCondLst>
                  <p:childTnLst>
                    <p:animMotion origin="layout" path="M 0 0 L -0.0625 -0.23889 " pathEditMode="relative" ptsTypes="AA">
                      <p:cBhvr>
                        <p:cTn dur="2000" fill="hold"/>
                        <p:tgtEl>
                          <p:spTgt spid="2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c (Animasjon)">
    <p:bg>
      <p:bgPr>
        <a:solidFill>
          <a:srgbClr val="F8E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A80CED5-AB6B-4994-B3E6-B97FBE16A8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96002" y="1"/>
            <a:ext cx="6095999" cy="6857998"/>
          </a:xfrm>
          <a:custGeom>
            <a:avLst/>
            <a:gdLst>
              <a:gd name="connsiteX0" fmla="*/ 1649621 w 6095999"/>
              <a:gd name="connsiteY0" fmla="*/ 0 h 6857998"/>
              <a:gd name="connsiteX1" fmla="*/ 6095999 w 6095999"/>
              <a:gd name="connsiteY1" fmla="*/ 0 h 6857998"/>
              <a:gd name="connsiteX2" fmla="*/ 6095999 w 6095999"/>
              <a:gd name="connsiteY2" fmla="*/ 6857998 h 6857998"/>
              <a:gd name="connsiteX3" fmla="*/ 1650155 w 6095999"/>
              <a:gd name="connsiteY3" fmla="*/ 6857998 h 6857998"/>
              <a:gd name="connsiteX4" fmla="*/ 1597925 w 6095999"/>
              <a:gd name="connsiteY4" fmla="*/ 6816955 h 6857998"/>
              <a:gd name="connsiteX5" fmla="*/ 0 w 6095999"/>
              <a:gd name="connsiteY5" fmla="*/ 3428789 h 6857998"/>
              <a:gd name="connsiteX6" fmla="*/ 1597925 w 6095999"/>
              <a:gd name="connsiteY6" fmla="*/ 40623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5999" h="6857998">
                <a:moveTo>
                  <a:pt x="1649621" y="0"/>
                </a:moveTo>
                <a:lnTo>
                  <a:pt x="6095999" y="0"/>
                </a:lnTo>
                <a:lnTo>
                  <a:pt x="6095999" y="6857998"/>
                </a:lnTo>
                <a:lnTo>
                  <a:pt x="1650155" y="6857998"/>
                </a:lnTo>
                <a:lnTo>
                  <a:pt x="1597925" y="6816955"/>
                </a:lnTo>
                <a:cubicBezTo>
                  <a:pt x="622032" y="6011615"/>
                  <a:pt x="0" y="4792841"/>
                  <a:pt x="0" y="3428789"/>
                </a:cubicBezTo>
                <a:cubicBezTo>
                  <a:pt x="0" y="2064738"/>
                  <a:pt x="622032" y="845963"/>
                  <a:pt x="1597925" y="40623"/>
                </a:cubicBezTo>
                <a:close/>
              </a:path>
            </a:pathLst>
          </a:custGeom>
          <a:solidFill>
            <a:srgbClr val="042478"/>
          </a:solidFill>
        </p:spPr>
        <p:txBody>
          <a:bodyPr wrap="square">
            <a:no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4247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42478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addin_colorlist" hidden="1">
            <a:extLst>
              <a:ext uri="{FF2B5EF4-FFF2-40B4-BE49-F238E27FC236}">
                <a16:creationId xmlns:a16="http://schemas.microsoft.com/office/drawing/2014/main" id="{526EE899-D5E9-4D5E-880C-C006EB3F14FB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clr3, clr4</a:t>
            </a:r>
          </a:p>
        </p:txBody>
      </p:sp>
      <p:sp>
        <p:nvSpPr>
          <p:cNvPr id="17" name="addin_colorbox" hidden="1">
            <a:extLst>
              <a:ext uri="{FF2B5EF4-FFF2-40B4-BE49-F238E27FC236}">
                <a16:creationId xmlns:a16="http://schemas.microsoft.com/office/drawing/2014/main" id="{BA1CDBB3-7F0F-4B79-80EB-8B3018AC3374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358D762E-DF76-4AA4-9D0F-6672D7C7FABB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5A17DCCA-A4B0-4CEB-99D6-E36A5526EE97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938C90AB-F710-484A-B299-8D3A7508F97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B11F346B-C3CB-48BC-9185-50A1BB4FF08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Title 13">
            <a:extLst>
              <a:ext uri="{FF2B5EF4-FFF2-40B4-BE49-F238E27FC236}">
                <a16:creationId xmlns:a16="http://schemas.microsoft.com/office/drawing/2014/main" id="{F2EC2875-A8E4-4C69-9D40-24A9CCC2F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13" y="1206151"/>
            <a:ext cx="4695079" cy="1251744"/>
          </a:xfrm>
        </p:spPr>
        <p:txBody>
          <a:bodyPr anchor="t"/>
          <a:lstStyle>
            <a:lvl1pPr>
              <a:lnSpc>
                <a:spcPct val="90000"/>
              </a:lnSpc>
              <a:defRPr>
                <a:solidFill>
                  <a:srgbClr val="042478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27">
            <a:extLst>
              <a:ext uri="{FF2B5EF4-FFF2-40B4-BE49-F238E27FC236}">
                <a16:creationId xmlns:a16="http://schemas.microsoft.com/office/drawing/2014/main" id="{C6E809E9-2EE0-4D5E-ABD5-7560E83DF04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15913" y="2819152"/>
            <a:ext cx="4695079" cy="2687638"/>
          </a:xfrm>
        </p:spPr>
        <p:txBody>
          <a:bodyPr/>
          <a:lstStyle>
            <a:lvl1pPr>
              <a:defRPr sz="1400">
                <a:solidFill>
                  <a:srgbClr val="042478"/>
                </a:solidFill>
              </a:defRPr>
            </a:lvl1pPr>
            <a:lvl2pPr>
              <a:defRPr sz="1200">
                <a:solidFill>
                  <a:srgbClr val="042478"/>
                </a:solidFill>
              </a:defRPr>
            </a:lvl2pPr>
            <a:lvl3pPr>
              <a:defRPr sz="1100">
                <a:solidFill>
                  <a:srgbClr val="042478"/>
                </a:solidFill>
              </a:defRPr>
            </a:lvl3pPr>
            <a:lvl4pPr>
              <a:defRPr sz="1000">
                <a:solidFill>
                  <a:srgbClr val="042478"/>
                </a:solidFill>
              </a:defRPr>
            </a:lvl4pPr>
            <a:lvl5pPr>
              <a:defRPr sz="900">
                <a:solidFill>
                  <a:srgbClr val="042478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27" name="Logo">
            <a:extLst>
              <a:ext uri="{FF2B5EF4-FFF2-40B4-BE49-F238E27FC236}">
                <a16:creationId xmlns:a16="http://schemas.microsoft.com/office/drawing/2014/main" id="{6FA45245-CF0F-4C62-9C54-940D346447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5837638"/>
            <a:ext cx="507600" cy="507600"/>
          </a:xfrm>
          <a:prstGeom prst="rect">
            <a:avLst/>
          </a:prstGeom>
        </p:spPr>
      </p:pic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EDD01A2-4366-4D2C-A0E7-B1B95B71D09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844477" y="1750446"/>
            <a:ext cx="5995752" cy="493526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4" name="Picture Placeholder 31">
            <a:extLst>
              <a:ext uri="{FF2B5EF4-FFF2-40B4-BE49-F238E27FC236}">
                <a16:creationId xmlns:a16="http://schemas.microsoft.com/office/drawing/2014/main" id="{26E0B4AE-3913-4C0F-A569-2625D1C2CEE1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 rot="21127143">
            <a:off x="7230274" y="2275124"/>
            <a:ext cx="5097572" cy="2882167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4400" baseline="0"/>
            </a:lvl1pPr>
          </a:lstStyle>
          <a:p>
            <a:r>
              <a:rPr lang="en-US" dirty="0"/>
              <a:t>Sett inn </a:t>
            </a:r>
            <a:r>
              <a:rPr lang="en-US" dirty="0" err="1"/>
              <a:t>bilde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meny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622D3-E2C3-498F-9799-B2CB374E63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25569" y="5636682"/>
            <a:ext cx="3947160" cy="646518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CB4E4-C2B8-4505-B3B2-E7A16D1D597F}"/>
              </a:ext>
            </a:extLst>
          </p:cNvPr>
          <p:cNvSpPr txBox="1"/>
          <p:nvPr userDrawn="1"/>
        </p:nvSpPr>
        <p:spPr>
          <a:xfrm>
            <a:off x="6821714" y="244565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9D396-4FA5-4E05-AA33-A3B2F34FDFD0}"/>
              </a:ext>
            </a:extLst>
          </p:cNvPr>
          <p:cNvSpPr txBox="1"/>
          <p:nvPr userDrawn="1"/>
        </p:nvSpPr>
        <p:spPr>
          <a:xfrm>
            <a:off x="6778171" y="268514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65075B-279A-49F7-9EF7-C440206021BF}"/>
              </a:ext>
            </a:extLst>
          </p:cNvPr>
          <p:cNvSpPr txBox="1"/>
          <p:nvPr userDrawn="1"/>
        </p:nvSpPr>
        <p:spPr>
          <a:xfrm>
            <a:off x="6778171" y="268514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D69F34-0256-46BB-95B6-72F3160484E5}"/>
              </a:ext>
            </a:extLst>
          </p:cNvPr>
          <p:cNvSpPr txBox="1"/>
          <p:nvPr userDrawn="1"/>
        </p:nvSpPr>
        <p:spPr>
          <a:xfrm>
            <a:off x="5054535" y="-243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36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437 -0.14167 " pathEditMode="relative" ptsTypes="AA">
                                      <p:cBhvr>
                                        <p:cTn id="6" dur="2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437 -0.14167 " pathEditMode="relative" ptsTypes="AA">
                                      <p:cBhvr>
                                        <p:cTn id="8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3437 -0.141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708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89 0.17593 L 4.58333E-6 -1.48148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4" y="-905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83 0.10393 L 0.24388 0.200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>
        <p:tmplLst>
          <p:tmpl>
            <p:tnLst>
              <p:par>
                <p:cTn presetID="0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0 0 L -0.03437 -0.14167 " pathEditMode="relative" ptsTypes="AA">
                      <p:cBhvr>
                        <p:cTn dur="2000" fill="hold"/>
                        <p:tgtEl>
                          <p:spTgt spid="2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</p:childTnLst>
                </p:cTn>
              </p:par>
            </p:tnLst>
          </p:tmpl>
          <p:tmpl lvl="1">
            <p:tnLst>
              <p:par>
                <p:cTn presetID="0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0 0 L -0.03437 -0.14167 " pathEditMode="relative" ptsTypes="AA">
                      <p:cBhvr>
                        <p:cTn dur="2000" fill="hold"/>
                        <p:tgtEl>
                          <p:spTgt spid="2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</p:childTnLst>
                </p:cTn>
              </p:par>
            </p:tnLst>
          </p:tmpl>
        </p:tmplLst>
      </p:bldP>
      <p:bldP spid="24" grpId="0"/>
      <p:bldP spid="3" grpId="0" uiExpand="1" build="p" animBg="1">
        <p:tmplLst>
          <p:tmpl>
            <p:tnLst>
              <p:par>
                <p:cTn presetID="42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0.08789 0.17593 L 4.58333E-6 -1.48148E-6 " pathEditMode="relative" rAng="0" ptsTypes="AA">
                      <p:cBhvr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4284" y="-9051"/>
                    </p:animMotion>
                  </p:childTnLst>
                </p:cTn>
              </p:par>
            </p:tnLst>
          </p:tmpl>
          <p:tmpl lvl="1">
            <p:tnLst>
              <p:par>
                <p:cTn presetID="42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0.17383 0.10393 L 0.24388 0.20069 " pathEditMode="relative" rAng="0" ptsTypes="AA">
                      <p:cBhvr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3503" y="4838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 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C3D015-6959-4408-9BF2-878E984CDA0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27625" y="0"/>
            <a:ext cx="7064375" cy="6858000"/>
          </a:xfrm>
          <a:solidFill>
            <a:srgbClr val="00103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4E92E13-E931-494C-96DF-4A2421B6FE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flipH="1">
            <a:off x="4381497" y="4038600"/>
            <a:ext cx="7810497" cy="2819400"/>
          </a:xfrm>
          <a:custGeom>
            <a:avLst/>
            <a:gdLst>
              <a:gd name="connsiteX0" fmla="*/ 6007097 w 7810497"/>
              <a:gd name="connsiteY0" fmla="*/ 0 h 2819400"/>
              <a:gd name="connsiteX1" fmla="*/ 0 w 7810497"/>
              <a:gd name="connsiteY1" fmla="*/ 0 h 2819400"/>
              <a:gd name="connsiteX2" fmla="*/ 0 w 7810497"/>
              <a:gd name="connsiteY2" fmla="*/ 2819400 h 2819400"/>
              <a:gd name="connsiteX3" fmla="*/ 7810497 w 7810497"/>
              <a:gd name="connsiteY3" fmla="*/ 2819400 h 2819400"/>
              <a:gd name="connsiteX4" fmla="*/ 7810497 w 7810497"/>
              <a:gd name="connsiteY4" fmla="*/ 1803400 h 2819400"/>
              <a:gd name="connsiteX5" fmla="*/ 6007097 w 7810497"/>
              <a:gd name="connsiteY5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10497" h="2819400">
                <a:moveTo>
                  <a:pt x="6007097" y="0"/>
                </a:moveTo>
                <a:lnTo>
                  <a:pt x="0" y="0"/>
                </a:lnTo>
                <a:lnTo>
                  <a:pt x="0" y="2819400"/>
                </a:lnTo>
                <a:lnTo>
                  <a:pt x="7810497" y="2819400"/>
                </a:lnTo>
                <a:lnTo>
                  <a:pt x="7810497" y="1803400"/>
                </a:lnTo>
                <a:cubicBezTo>
                  <a:pt x="7810497" y="807410"/>
                  <a:pt x="7003087" y="0"/>
                  <a:pt x="6007097" y="0"/>
                </a:cubicBezTo>
                <a:close/>
              </a:path>
            </a:pathLst>
          </a:custGeom>
          <a:solidFill>
            <a:srgbClr val="C3C2DC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11ACC01-A937-4271-A7CA-BDC2D6D394D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382641" y="5041029"/>
            <a:ext cx="1766888" cy="986907"/>
          </a:xfrm>
        </p:spPr>
        <p:txBody>
          <a:bodyPr/>
          <a:lstStyle>
            <a:lvl1pPr marL="0" indent="0">
              <a:buNone/>
              <a:defRPr sz="1000">
                <a:solidFill>
                  <a:srgbClr val="00207D"/>
                </a:solidFill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18881BF-E0C4-4F83-92BC-7EBBFFDC8E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82641" y="4611460"/>
            <a:ext cx="1766888" cy="338741"/>
          </a:xfrm>
        </p:spPr>
        <p:txBody>
          <a:bodyPr anchor="b"/>
          <a:lstStyle>
            <a:lvl1pPr marL="0" indent="0">
              <a:buNone/>
              <a:defRPr sz="14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Mellomtittel</a:t>
            </a:r>
            <a:endParaRPr lang="en-US" dirty="0"/>
          </a:p>
        </p:txBody>
      </p:sp>
      <p:sp>
        <p:nvSpPr>
          <p:cNvPr id="18" name="Title 13">
            <a:extLst>
              <a:ext uri="{FF2B5EF4-FFF2-40B4-BE49-F238E27FC236}">
                <a16:creationId xmlns:a16="http://schemas.microsoft.com/office/drawing/2014/main" id="{C46AD3B1-167D-4395-A447-CD474FECC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4" y="234155"/>
            <a:ext cx="3828245" cy="553998"/>
          </a:xfrm>
        </p:spPr>
        <p:txBody>
          <a:bodyPr anchor="ctr"/>
          <a:lstStyle>
            <a:lvl1pPr>
              <a:lnSpc>
                <a:spcPct val="90000"/>
              </a:lnSpc>
              <a:defRPr>
                <a:solidFill>
                  <a:srgbClr val="00207D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9EE6D194-429B-4CF9-A25A-D35D88FBF5E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5913" y="909186"/>
            <a:ext cx="3829036" cy="4308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00207D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77A88A4F-5ACA-4E7F-97B6-8D5BFDDB038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424801" y="5041029"/>
            <a:ext cx="1766888" cy="986907"/>
          </a:xfrm>
        </p:spPr>
        <p:txBody>
          <a:bodyPr/>
          <a:lstStyle>
            <a:lvl1pPr marL="0" indent="0">
              <a:buNone/>
              <a:defRPr sz="1000">
                <a:solidFill>
                  <a:srgbClr val="00207D"/>
                </a:solidFill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99A3D1D-B068-40B9-94DE-750DA43F6A1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24801" y="4611460"/>
            <a:ext cx="1766888" cy="338741"/>
          </a:xfrm>
        </p:spPr>
        <p:txBody>
          <a:bodyPr anchor="b"/>
          <a:lstStyle>
            <a:lvl1pPr marL="0" indent="0">
              <a:buNone/>
              <a:defRPr sz="14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Mellomtittel</a:t>
            </a:r>
            <a:endParaRPr lang="en-US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AF12E05B-349E-468D-89CE-BFB1E0530AB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428236" y="5041029"/>
            <a:ext cx="1766888" cy="986907"/>
          </a:xfrm>
        </p:spPr>
        <p:txBody>
          <a:bodyPr/>
          <a:lstStyle>
            <a:lvl1pPr marL="0" indent="0">
              <a:buNone/>
              <a:defRPr sz="1000">
                <a:solidFill>
                  <a:srgbClr val="00207D"/>
                </a:solidFill>
              </a:defRPr>
            </a:lvl1pPr>
            <a:lvl2pPr>
              <a:defRPr>
                <a:solidFill>
                  <a:srgbClr val="00207D"/>
                </a:solidFill>
              </a:defRPr>
            </a:lvl2pPr>
            <a:lvl3pPr>
              <a:defRPr>
                <a:solidFill>
                  <a:srgbClr val="00207D"/>
                </a:solidFill>
              </a:defRPr>
            </a:lvl3pPr>
            <a:lvl4pPr>
              <a:defRPr>
                <a:solidFill>
                  <a:srgbClr val="00207D"/>
                </a:solidFill>
              </a:defRPr>
            </a:lvl4pPr>
            <a:lvl5pPr>
              <a:defRPr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B8ED6D48-CFEA-4D2F-80DC-CBDA51FDD93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428236" y="4611460"/>
            <a:ext cx="1766888" cy="338741"/>
          </a:xfrm>
        </p:spPr>
        <p:txBody>
          <a:bodyPr anchor="b"/>
          <a:lstStyle>
            <a:lvl1pPr marL="0" indent="0">
              <a:buNone/>
              <a:defRPr sz="14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Mellomtittel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91AA2C9-234E-4CCE-ABF3-86C69A1A9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24" y="2249281"/>
            <a:ext cx="3438925" cy="3685222"/>
          </a:xfrm>
        </p:spPr>
        <p:txBody>
          <a:bodyPr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300">
                <a:solidFill>
                  <a:srgbClr val="00207D"/>
                </a:solidFill>
              </a:defRPr>
            </a:lvl2pPr>
            <a:lvl3pPr>
              <a:defRPr sz="1200">
                <a:solidFill>
                  <a:srgbClr val="00207D"/>
                </a:solidFill>
              </a:defRPr>
            </a:lvl3pPr>
            <a:lvl4pPr>
              <a:defRPr sz="1100">
                <a:solidFill>
                  <a:srgbClr val="00207D"/>
                </a:solidFill>
              </a:defRPr>
            </a:lvl4pPr>
            <a:lvl5pPr>
              <a:defRPr sz="10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22" name="logo_hvit" hidden="1">
            <a:extLst>
              <a:ext uri="{FF2B5EF4-FFF2-40B4-BE49-F238E27FC236}">
                <a16:creationId xmlns:a16="http://schemas.microsoft.com/office/drawing/2014/main" id="{DDEE02B1-FCE0-4139-9F8B-73EF8AF13C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23" name="logo_blaa" hidden="1">
            <a:extLst>
              <a:ext uri="{FF2B5EF4-FFF2-40B4-BE49-F238E27FC236}">
                <a16:creationId xmlns:a16="http://schemas.microsoft.com/office/drawing/2014/main" id="{030DBCEA-ECE9-4F3A-9160-B829683CAC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B652CA5B-091A-4E89-9203-486E5C39F485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clr3, clr4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A2D3D61E-049A-48E0-9986-95DEF9C8F2B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background" hidden="1">
            <a:extLst>
              <a:ext uri="{FF2B5EF4-FFF2-40B4-BE49-F238E27FC236}">
                <a16:creationId xmlns:a16="http://schemas.microsoft.com/office/drawing/2014/main" id="{122DD4A3-2094-47A6-87DB-03D72FCE8FB7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9" name="addin_logo" hidden="1">
            <a:extLst>
              <a:ext uri="{FF2B5EF4-FFF2-40B4-BE49-F238E27FC236}">
                <a16:creationId xmlns:a16="http://schemas.microsoft.com/office/drawing/2014/main" id="{F2DDBE38-7E8E-4049-B6C7-D0729F6C696F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0" name="addin_title" hidden="1">
            <a:extLst>
              <a:ext uri="{FF2B5EF4-FFF2-40B4-BE49-F238E27FC236}">
                <a16:creationId xmlns:a16="http://schemas.microsoft.com/office/drawing/2014/main" id="{87107F74-6EEF-4C55-B579-31D86AEE85F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1" name="addin_text" hidden="1">
            <a:extLst>
              <a:ext uri="{FF2B5EF4-FFF2-40B4-BE49-F238E27FC236}">
                <a16:creationId xmlns:a16="http://schemas.microsoft.com/office/drawing/2014/main" id="{1CC0094A-8549-4644-B35B-BC8DAAA1AAB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pic>
        <p:nvPicPr>
          <p:cNvPr id="32" name="Bilde 31">
            <a:extLst>
              <a:ext uri="{FF2B5EF4-FFF2-40B4-BE49-F238E27FC236}">
                <a16:creationId xmlns:a16="http://schemas.microsoft.com/office/drawing/2014/main" id="{E4F2A6E6-FDCC-437A-BA98-FBA87FAB6F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128" y="6135684"/>
            <a:ext cx="1974470" cy="56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811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(4 deler)">
    <p:bg>
      <p:bgPr>
        <a:solidFill>
          <a:srgbClr val="CEC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C455073B-9561-4C18-AE0B-2DBE98389CC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096000" y="1720850"/>
            <a:ext cx="6096000" cy="5137150"/>
          </a:xfrm>
          <a:solidFill>
            <a:srgbClr val="C3C2DC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6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6AEB2CF0-BD35-47EE-A838-C4F6293D9FC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 rot="5400000">
            <a:off x="7429500" y="-1333500"/>
            <a:ext cx="3429000" cy="6096000"/>
          </a:xfrm>
          <a:prstGeom prst="round1Rect">
            <a:avLst>
              <a:gd name="adj" fmla="val 38889"/>
            </a:avLst>
          </a:prstGeom>
          <a:solidFill>
            <a:srgbClr val="00207D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5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DC774C79-16BF-402F-AB0F-4B3DDB76E4B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0" y="3429000"/>
            <a:ext cx="6096000" cy="3429000"/>
          </a:xfrm>
          <a:solidFill>
            <a:srgbClr val="0061A8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4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30D4A27-CB15-4024-A7B2-B0A0FBB527D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0" y="0"/>
            <a:ext cx="6096000" cy="3429000"/>
          </a:xfrm>
          <a:solidFill>
            <a:srgbClr val="FFF9F5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3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18881BF-E0C4-4F83-92BC-7EBBFFDC8E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11600" y="3772800"/>
            <a:ext cx="5565974" cy="338741"/>
          </a:xfrm>
          <a:solidFill>
            <a:srgbClr val="0000FE">
              <a:alpha val="0"/>
            </a:srgbClr>
          </a:solidFill>
        </p:spPr>
        <p:txBody>
          <a:bodyPr anchor="b"/>
          <a:lstStyle>
            <a:lvl1pPr marL="0" indent="0">
              <a:buNone/>
              <a:defRPr sz="16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Mellomtittel</a:t>
            </a:r>
            <a:endParaRPr lang="en-US" dirty="0"/>
          </a:p>
        </p:txBody>
      </p:sp>
      <p:sp>
        <p:nvSpPr>
          <p:cNvPr id="18" name="Title 13">
            <a:extLst>
              <a:ext uri="{FF2B5EF4-FFF2-40B4-BE49-F238E27FC236}">
                <a16:creationId xmlns:a16="http://schemas.microsoft.com/office/drawing/2014/main" id="{C46AD3B1-167D-4395-A447-CD474FECC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4" y="234155"/>
            <a:ext cx="3253810" cy="553998"/>
          </a:xfrm>
          <a:solidFill>
            <a:srgbClr val="0000FE">
              <a:alpha val="0"/>
            </a:srgbClr>
          </a:solidFill>
        </p:spPr>
        <p:txBody>
          <a:bodyPr anchor="ctr"/>
          <a:lstStyle>
            <a:lvl1pPr>
              <a:lnSpc>
                <a:spcPct val="90000"/>
              </a:lnSpc>
              <a:defRPr>
                <a:solidFill>
                  <a:srgbClr val="00207D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9EE6D194-429B-4CF9-A25A-D35D88FBF5E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5913" y="909186"/>
            <a:ext cx="3253810" cy="430887"/>
          </a:xfrm>
          <a:solidFill>
            <a:srgbClr val="0000FE">
              <a:alpha val="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00207D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62251966-DC51-42A4-9D10-7A6D8F3A70A2}"/>
              </a:ext>
            </a:extLst>
          </p:cNvPr>
          <p:cNvSpPr>
            <a:spLocks noGrp="1"/>
          </p:cNvSpPr>
          <p:nvPr>
            <p:ph type="chart" sz="quarter" idx="33"/>
          </p:nvPr>
        </p:nvSpPr>
        <p:spPr>
          <a:xfrm>
            <a:off x="3579248" y="1073070"/>
            <a:ext cx="2032424" cy="201399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et diagram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D8D130-C5B1-450A-822A-5F08E950A7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29600" y="1846800"/>
            <a:ext cx="2713758" cy="1241425"/>
          </a:xfrm>
        </p:spPr>
        <p:txBody>
          <a:bodyPr/>
          <a:lstStyle>
            <a:lvl1pPr marL="0" indent="0">
              <a:buNone/>
              <a:defRPr sz="10000"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DAB914C2-BF35-4A59-AC94-D43C6D9E086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15913" y="3772800"/>
            <a:ext cx="4660900" cy="338741"/>
          </a:xfrm>
        </p:spPr>
        <p:txBody>
          <a:bodyPr lIns="79200" anchor="b"/>
          <a:lstStyle>
            <a:lvl1pPr marL="0" indent="0">
              <a:buNone/>
              <a:defRPr sz="1600">
                <a:solidFill>
                  <a:schemeClr val="bg1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Mellomtittel</a:t>
            </a:r>
            <a:endParaRPr lang="en-US" dirty="0"/>
          </a:p>
        </p:txBody>
      </p:sp>
      <p:pic>
        <p:nvPicPr>
          <p:cNvPr id="17" name="logo_hvit" hidden="1">
            <a:extLst>
              <a:ext uri="{FF2B5EF4-FFF2-40B4-BE49-F238E27FC236}">
                <a16:creationId xmlns:a16="http://schemas.microsoft.com/office/drawing/2014/main" id="{7355ECE8-3B81-463D-989B-C9400BDE5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21" name="logo_blaa" hidden="1">
            <a:extLst>
              <a:ext uri="{FF2B5EF4-FFF2-40B4-BE49-F238E27FC236}">
                <a16:creationId xmlns:a16="http://schemas.microsoft.com/office/drawing/2014/main" id="{4EF14383-3122-4770-9709-9226CBB4F5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A4BDD34D-E03D-4646-867F-0721BEFA75DC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firefarg1, firefarg2</a:t>
            </a:r>
          </a:p>
        </p:txBody>
      </p:sp>
      <p:sp>
        <p:nvSpPr>
          <p:cNvPr id="29" name="addin_colorbox" hidden="1">
            <a:extLst>
              <a:ext uri="{FF2B5EF4-FFF2-40B4-BE49-F238E27FC236}">
                <a16:creationId xmlns:a16="http://schemas.microsoft.com/office/drawing/2014/main" id="{9E04BAB5-E565-4580-A95D-A8DBBBA206C7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0" name="addin_background" hidden="1">
            <a:extLst>
              <a:ext uri="{FF2B5EF4-FFF2-40B4-BE49-F238E27FC236}">
                <a16:creationId xmlns:a16="http://schemas.microsoft.com/office/drawing/2014/main" id="{20312245-3B2C-45E0-A41F-9880DECB8AA3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31" name="addin_logo" hidden="1">
            <a:extLst>
              <a:ext uri="{FF2B5EF4-FFF2-40B4-BE49-F238E27FC236}">
                <a16:creationId xmlns:a16="http://schemas.microsoft.com/office/drawing/2014/main" id="{0555D013-45BB-4434-BCD4-CA50C4FDF504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2" name="addin_title" hidden="1">
            <a:extLst>
              <a:ext uri="{FF2B5EF4-FFF2-40B4-BE49-F238E27FC236}">
                <a16:creationId xmlns:a16="http://schemas.microsoft.com/office/drawing/2014/main" id="{3293E258-4BAB-4E3E-B382-2BF51368333C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3" name="addin_text" hidden="1">
            <a:extLst>
              <a:ext uri="{FF2B5EF4-FFF2-40B4-BE49-F238E27FC236}">
                <a16:creationId xmlns:a16="http://schemas.microsoft.com/office/drawing/2014/main" id="{F306448A-BC82-40F1-B842-B6DB578BF4F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4" name="addin_spestext" hidden="1">
            <a:extLst>
              <a:ext uri="{FF2B5EF4-FFF2-40B4-BE49-F238E27FC236}">
                <a16:creationId xmlns:a16="http://schemas.microsoft.com/office/drawing/2014/main" id="{28414EB4-7508-47EB-8178-87FDD9A0F47B}"/>
              </a:ext>
            </a:extLst>
          </p:cNvPr>
          <p:cNvSpPr/>
          <p:nvPr userDrawn="1"/>
        </p:nvSpPr>
        <p:spPr>
          <a:xfrm>
            <a:off x="2499793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addin_spestext</a:t>
            </a:r>
            <a:endParaRPr lang="nb-NO" dirty="0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E3844F34-BF24-4DE8-8F36-35D26CD26D68}"/>
              </a:ext>
            </a:extLst>
          </p:cNvPr>
          <p:cNvSpPr/>
          <p:nvPr userDrawn="1"/>
        </p:nvSpPr>
        <p:spPr>
          <a:xfrm>
            <a:off x="-598538" y="753"/>
            <a:ext cx="540068" cy="540068"/>
          </a:xfrm>
          <a:prstGeom prst="rect">
            <a:avLst/>
          </a:prstGeom>
          <a:solidFill>
            <a:srgbClr val="C3C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8CBF3C7C-55B9-484F-8323-BAF8BDA704CE}"/>
              </a:ext>
            </a:extLst>
          </p:cNvPr>
          <p:cNvSpPr/>
          <p:nvPr userDrawn="1"/>
        </p:nvSpPr>
        <p:spPr>
          <a:xfrm>
            <a:off x="-598538" y="275482"/>
            <a:ext cx="266019" cy="2653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06FD54A-FD2A-49F0-83FB-443C74F64F15}"/>
              </a:ext>
            </a:extLst>
          </p:cNvPr>
          <p:cNvSpPr/>
          <p:nvPr userDrawn="1"/>
        </p:nvSpPr>
        <p:spPr>
          <a:xfrm>
            <a:off x="-332519" y="275481"/>
            <a:ext cx="274049" cy="265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8FD9630B-D6BC-493A-BBE8-569F372E8290}"/>
              </a:ext>
            </a:extLst>
          </p:cNvPr>
          <p:cNvSpPr/>
          <p:nvPr userDrawn="1"/>
        </p:nvSpPr>
        <p:spPr>
          <a:xfrm>
            <a:off x="-332519" y="753"/>
            <a:ext cx="274049" cy="274726"/>
          </a:xfrm>
          <a:prstGeom prst="rect">
            <a:avLst/>
          </a:prstGeom>
          <a:solidFill>
            <a:srgbClr val="005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31A0D69A-9581-4EBF-B323-5DB04799963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15913" y="4194000"/>
            <a:ext cx="4660899" cy="131027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1" name="Text Placeholder 1">
            <a:extLst>
              <a:ext uri="{FF2B5EF4-FFF2-40B4-BE49-F238E27FC236}">
                <a16:creationId xmlns:a16="http://schemas.microsoft.com/office/drawing/2014/main" id="{EC8A8337-24E7-481A-8588-D5597050FC34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411600" y="4194000"/>
            <a:ext cx="5565974" cy="785569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5F335A74-0045-4431-93C5-38BA94BA922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291600" y="910800"/>
            <a:ext cx="2685974" cy="484872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43" name="Bilde 42">
            <a:extLst>
              <a:ext uri="{FF2B5EF4-FFF2-40B4-BE49-F238E27FC236}">
                <a16:creationId xmlns:a16="http://schemas.microsoft.com/office/drawing/2014/main" id="{5786B8BC-B7B5-4A16-B242-066EDF968F7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128" y="6135684"/>
            <a:ext cx="1974470" cy="56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033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(4 deler, med tekst)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2F04CD96-D11A-4B44-912B-ADD88AA349C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20108" y="2411834"/>
            <a:ext cx="4077730" cy="4446166"/>
          </a:xfrm>
          <a:solidFill>
            <a:srgbClr val="FFF9F5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6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700E0BD-BA45-4A7E-A9CC-E715CDB8E7C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077730" y="0"/>
            <a:ext cx="4036542" cy="4316164"/>
          </a:xfrm>
          <a:solidFill>
            <a:srgbClr val="FFFFFF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CE894AE-F5A2-4709-A208-E529BF8713F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 rot="16200000">
            <a:off x="4400294" y="3144021"/>
            <a:ext cx="3397251" cy="4030705"/>
          </a:xfrm>
          <a:custGeom>
            <a:avLst/>
            <a:gdLst>
              <a:gd name="connsiteX0" fmla="*/ 0 w 3429000"/>
              <a:gd name="connsiteY0" fmla="*/ 4051300 h 4051300"/>
              <a:gd name="connsiteX1" fmla="*/ 0 w 3429000"/>
              <a:gd name="connsiteY1" fmla="*/ 0 h 4051300"/>
              <a:gd name="connsiteX2" fmla="*/ 2503239 w 3429000"/>
              <a:gd name="connsiteY2" fmla="*/ 0 h 4051300"/>
              <a:gd name="connsiteX3" fmla="*/ 3429000 w 3429000"/>
              <a:gd name="connsiteY3" fmla="*/ 925761 h 4051300"/>
              <a:gd name="connsiteX4" fmla="*/ 3429000 w 3429000"/>
              <a:gd name="connsiteY4" fmla="*/ 4051300 h 405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0" h="4051300">
                <a:moveTo>
                  <a:pt x="0" y="4051300"/>
                </a:moveTo>
                <a:lnTo>
                  <a:pt x="0" y="0"/>
                </a:lnTo>
                <a:lnTo>
                  <a:pt x="2503239" y="0"/>
                </a:lnTo>
                <a:cubicBezTo>
                  <a:pt x="3014523" y="0"/>
                  <a:pt x="3429000" y="414477"/>
                  <a:pt x="3429000" y="925761"/>
                </a:cubicBezTo>
                <a:lnTo>
                  <a:pt x="3429000" y="4051300"/>
                </a:lnTo>
                <a:close/>
              </a:path>
            </a:pathLst>
          </a:custGeom>
          <a:solidFill>
            <a:srgbClr val="00207D"/>
          </a:solidFill>
        </p:spPr>
        <p:txBody>
          <a:bodyPr wrap="square">
            <a:noAutofit/>
          </a:bodyPr>
          <a:lstStyle>
            <a:lvl1pPr marL="0" indent="0">
              <a:buNone/>
              <a:defRPr sz="200">
                <a:solidFill>
                  <a:srgbClr val="04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460C567-3FD3-4899-98EB-BA303D6775D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 rot="5400000">
            <a:off x="8422761" y="-308490"/>
            <a:ext cx="3460748" cy="4077730"/>
          </a:xfrm>
          <a:custGeom>
            <a:avLst/>
            <a:gdLst>
              <a:gd name="connsiteX0" fmla="*/ 0 w 3429000"/>
              <a:gd name="connsiteY0" fmla="*/ 4051300 h 4051300"/>
              <a:gd name="connsiteX1" fmla="*/ 0 w 3429000"/>
              <a:gd name="connsiteY1" fmla="*/ 0 h 4051300"/>
              <a:gd name="connsiteX2" fmla="*/ 2503239 w 3429000"/>
              <a:gd name="connsiteY2" fmla="*/ 0 h 4051300"/>
              <a:gd name="connsiteX3" fmla="*/ 3429000 w 3429000"/>
              <a:gd name="connsiteY3" fmla="*/ 925761 h 4051300"/>
              <a:gd name="connsiteX4" fmla="*/ 3429000 w 3429000"/>
              <a:gd name="connsiteY4" fmla="*/ 4051300 h 405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0" h="4051300">
                <a:moveTo>
                  <a:pt x="0" y="4051300"/>
                </a:moveTo>
                <a:lnTo>
                  <a:pt x="0" y="0"/>
                </a:lnTo>
                <a:lnTo>
                  <a:pt x="2503239" y="0"/>
                </a:lnTo>
                <a:cubicBezTo>
                  <a:pt x="3014523" y="0"/>
                  <a:pt x="3429000" y="414477"/>
                  <a:pt x="3429000" y="925761"/>
                </a:cubicBezTo>
                <a:lnTo>
                  <a:pt x="3429000" y="4051300"/>
                </a:lnTo>
                <a:close/>
              </a:path>
            </a:pathLst>
          </a:custGeom>
          <a:solidFill>
            <a:srgbClr val="CECDE7"/>
          </a:solidFill>
        </p:spPr>
        <p:txBody>
          <a:bodyPr wrap="square">
            <a:noAutofit/>
          </a:bodyPr>
          <a:lstStyle>
            <a:lvl1pPr marL="0" indent="0">
              <a:buNone/>
              <a:defRPr sz="200">
                <a:solidFill>
                  <a:srgbClr val="05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DC774C79-16BF-402F-AB0F-4B3DDB76E4B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0" y="0"/>
            <a:ext cx="4083566" cy="6858000"/>
          </a:xfrm>
          <a:solidFill>
            <a:srgbClr val="0061A8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3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18881BF-E0C4-4F83-92BC-7EBBFFDC8E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06959" y="4114895"/>
            <a:ext cx="3080679" cy="338741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bg1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Mellomtittel</a:t>
            </a:r>
            <a:endParaRPr lang="en-US" dirty="0"/>
          </a:p>
        </p:txBody>
      </p:sp>
      <p:sp>
        <p:nvSpPr>
          <p:cNvPr id="18" name="Title 13">
            <a:extLst>
              <a:ext uri="{FF2B5EF4-FFF2-40B4-BE49-F238E27FC236}">
                <a16:creationId xmlns:a16="http://schemas.microsoft.com/office/drawing/2014/main" id="{C46AD3B1-167D-4395-A447-CD474FECC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4" y="234155"/>
            <a:ext cx="3253810" cy="553998"/>
          </a:xfrm>
        </p:spPr>
        <p:txBody>
          <a:bodyPr anchor="t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62251966-DC51-42A4-9D10-7A6D8F3A70A2}"/>
              </a:ext>
            </a:extLst>
          </p:cNvPr>
          <p:cNvSpPr>
            <a:spLocks noGrp="1"/>
          </p:cNvSpPr>
          <p:nvPr>
            <p:ph type="chart" sz="quarter" idx="33"/>
          </p:nvPr>
        </p:nvSpPr>
        <p:spPr>
          <a:xfrm>
            <a:off x="9182117" y="4069602"/>
            <a:ext cx="2032424" cy="201399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et diagram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DAB914C2-BF35-4A59-AC94-D43C6D9E086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15913" y="1228528"/>
            <a:ext cx="3253812" cy="338741"/>
          </a:xfrm>
        </p:spPr>
        <p:txBody>
          <a:bodyPr lIns="79200" anchor="b"/>
          <a:lstStyle>
            <a:lvl1pPr marL="0" indent="0">
              <a:buNone/>
              <a:defRPr sz="1600">
                <a:solidFill>
                  <a:schemeClr val="bg1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Mellomtittel</a:t>
            </a:r>
            <a:endParaRPr lang="en-US" dirty="0"/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D7576959-282F-48A7-93E6-CDC621CBBB5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472509" y="167205"/>
            <a:ext cx="3505064" cy="338741"/>
          </a:xfrm>
          <a:solidFill>
            <a:srgbClr val="0000FE">
              <a:alpha val="0"/>
            </a:srgbClr>
          </a:solidFill>
        </p:spPr>
        <p:txBody>
          <a:bodyPr anchor="b"/>
          <a:lstStyle>
            <a:lvl1pPr marL="0" indent="0">
              <a:buNone/>
              <a:defRPr sz="1600">
                <a:solidFill>
                  <a:srgbClr val="00207D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Mellomtittel</a:t>
            </a:r>
            <a:endParaRPr lang="en-US" dirty="0"/>
          </a:p>
        </p:txBody>
      </p:sp>
      <p:pic>
        <p:nvPicPr>
          <p:cNvPr id="17" name="logo_hvit" hidden="1">
            <a:extLst>
              <a:ext uri="{FF2B5EF4-FFF2-40B4-BE49-F238E27FC236}">
                <a16:creationId xmlns:a16="http://schemas.microsoft.com/office/drawing/2014/main" id="{764779A2-E394-4EB6-9207-4B2569078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20" name="logo_blaa" hidden="1">
            <a:extLst>
              <a:ext uri="{FF2B5EF4-FFF2-40B4-BE49-F238E27FC236}">
                <a16:creationId xmlns:a16="http://schemas.microsoft.com/office/drawing/2014/main" id="{455A7DCF-2F4D-471E-B492-10B001E78E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DE7A0B9B-A159-4769-AA7E-43F8A26DEAA5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firefarg3, firefarg4</a:t>
            </a:r>
          </a:p>
        </p:txBody>
      </p:sp>
      <p:sp>
        <p:nvSpPr>
          <p:cNvPr id="28" name="addin_colorbox" hidden="1">
            <a:extLst>
              <a:ext uri="{FF2B5EF4-FFF2-40B4-BE49-F238E27FC236}">
                <a16:creationId xmlns:a16="http://schemas.microsoft.com/office/drawing/2014/main" id="{A723CA78-23AE-48CA-B30D-BC65F7A9A3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background" hidden="1">
            <a:extLst>
              <a:ext uri="{FF2B5EF4-FFF2-40B4-BE49-F238E27FC236}">
                <a16:creationId xmlns:a16="http://schemas.microsoft.com/office/drawing/2014/main" id="{FDB0DF5E-1B59-4D22-8E8C-0E8E2795D31D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CC87C9FE-39EB-4A6D-868B-7B8E1B4B3B1C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3" name="addin_title" hidden="1">
            <a:extLst>
              <a:ext uri="{FF2B5EF4-FFF2-40B4-BE49-F238E27FC236}">
                <a16:creationId xmlns:a16="http://schemas.microsoft.com/office/drawing/2014/main" id="{2147B6EF-8E5B-42EE-B44C-8A50E0911D9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4" name="addin_text" hidden="1">
            <a:extLst>
              <a:ext uri="{FF2B5EF4-FFF2-40B4-BE49-F238E27FC236}">
                <a16:creationId xmlns:a16="http://schemas.microsoft.com/office/drawing/2014/main" id="{F117A96B-03C2-43F0-BDD8-8161858E432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6" name="addin_image" hidden="1">
            <a:extLst>
              <a:ext uri="{FF2B5EF4-FFF2-40B4-BE49-F238E27FC236}">
                <a16:creationId xmlns:a16="http://schemas.microsoft.com/office/drawing/2014/main" id="{870B3DFC-356E-466E-A04C-39E936E6E326}"/>
              </a:ext>
            </a:extLst>
          </p:cNvPr>
          <p:cNvSpPr/>
          <p:nvPr userDrawn="1"/>
        </p:nvSpPr>
        <p:spPr>
          <a:xfrm>
            <a:off x="2430935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6D39FA83-C4E7-4637-ABFB-525099A04B9B}"/>
              </a:ext>
            </a:extLst>
          </p:cNvPr>
          <p:cNvSpPr/>
          <p:nvPr userDrawn="1"/>
        </p:nvSpPr>
        <p:spPr>
          <a:xfrm>
            <a:off x="-598538" y="753"/>
            <a:ext cx="540068" cy="540068"/>
          </a:xfrm>
          <a:prstGeom prst="rect">
            <a:avLst/>
          </a:prstGeom>
          <a:solidFill>
            <a:srgbClr val="C3C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A7530B15-9197-446D-BAD0-B354241C94F9}"/>
              </a:ext>
            </a:extLst>
          </p:cNvPr>
          <p:cNvSpPr/>
          <p:nvPr userDrawn="1"/>
        </p:nvSpPr>
        <p:spPr>
          <a:xfrm>
            <a:off x="-598538" y="275482"/>
            <a:ext cx="266019" cy="2653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2CFCD8F-01FE-4654-871C-7FF1504A9466}"/>
              </a:ext>
            </a:extLst>
          </p:cNvPr>
          <p:cNvSpPr/>
          <p:nvPr userDrawn="1"/>
        </p:nvSpPr>
        <p:spPr>
          <a:xfrm>
            <a:off x="-332519" y="275481"/>
            <a:ext cx="274049" cy="265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73D33CA6-FE73-4DD0-A18B-77AA905F72DD}"/>
              </a:ext>
            </a:extLst>
          </p:cNvPr>
          <p:cNvSpPr/>
          <p:nvPr userDrawn="1"/>
        </p:nvSpPr>
        <p:spPr>
          <a:xfrm>
            <a:off x="-332519" y="753"/>
            <a:ext cx="274049" cy="274726"/>
          </a:xfrm>
          <a:prstGeom prst="rect">
            <a:avLst/>
          </a:prstGeom>
          <a:solidFill>
            <a:srgbClr val="005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1">
            <a:extLst>
              <a:ext uri="{FF2B5EF4-FFF2-40B4-BE49-F238E27FC236}">
                <a16:creationId xmlns:a16="http://schemas.microsoft.com/office/drawing/2014/main" id="{2CE2E79D-4BE6-4DCF-BE36-0B43C13C476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15913" y="1695722"/>
            <a:ext cx="3253811" cy="131027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8AE6BBE8-A093-48FC-8519-587B0A829EB2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472510" y="603919"/>
            <a:ext cx="3505064" cy="1807915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rgbClr val="00207D"/>
                </a:solidFill>
              </a:defRPr>
            </a:lvl1pPr>
            <a:lvl2pPr>
              <a:defRPr sz="1200">
                <a:solidFill>
                  <a:srgbClr val="00207D"/>
                </a:solidFill>
              </a:defRPr>
            </a:lvl2pPr>
            <a:lvl3pPr>
              <a:defRPr sz="1100">
                <a:solidFill>
                  <a:srgbClr val="00207D"/>
                </a:solidFill>
              </a:defRPr>
            </a:lvl3pPr>
            <a:lvl4pPr>
              <a:defRPr sz="1000">
                <a:solidFill>
                  <a:srgbClr val="00207D"/>
                </a:solidFill>
              </a:defRPr>
            </a:lvl4pPr>
            <a:lvl5pPr>
              <a:defRPr sz="900">
                <a:solidFill>
                  <a:srgbClr val="00207D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08CD107A-6138-4458-8580-DDA462984F8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706960" y="4551609"/>
            <a:ext cx="3080680" cy="1807915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44" name="Bilde 43">
            <a:extLst>
              <a:ext uri="{FF2B5EF4-FFF2-40B4-BE49-F238E27FC236}">
                <a16:creationId xmlns:a16="http://schemas.microsoft.com/office/drawing/2014/main" id="{BFD74D26-36F4-45D8-875D-CB2D9B3B34C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128" y="6135684"/>
            <a:ext cx="1974470" cy="56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214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CE894AE-F5A2-4709-A208-E529BF8713F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 rot="16200000">
            <a:off x="5270105" y="-63898"/>
            <a:ext cx="4292600" cy="9551195"/>
          </a:xfrm>
          <a:prstGeom prst="round1Rect">
            <a:avLst>
              <a:gd name="adj" fmla="val 43590"/>
            </a:avLst>
          </a:prstGeom>
          <a:solidFill>
            <a:srgbClr val="00207D"/>
          </a:solidFill>
        </p:spPr>
        <p:txBody>
          <a:bodyPr wrap="square">
            <a:noAutofit/>
          </a:bodyPr>
          <a:lstStyle>
            <a:lvl1pPr marL="0" indent="0">
              <a:buNone/>
              <a:defRPr sz="200">
                <a:solidFill>
                  <a:srgbClr val="02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273029" y="6347818"/>
            <a:ext cx="1846659" cy="153888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18881BF-E0C4-4F83-92BC-7EBBFFDC8E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73029" y="6112838"/>
            <a:ext cx="1846659" cy="153888"/>
          </a:xfrm>
          <a:solidFill>
            <a:srgbClr val="0000FF">
              <a:alpha val="0"/>
            </a:srgbClr>
          </a:solidFill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Navn</a:t>
            </a:r>
            <a:endParaRPr lang="en-US" dirty="0"/>
          </a:p>
        </p:txBody>
      </p:sp>
      <p:sp>
        <p:nvSpPr>
          <p:cNvPr id="18" name="Title 13">
            <a:extLst>
              <a:ext uri="{FF2B5EF4-FFF2-40B4-BE49-F238E27FC236}">
                <a16:creationId xmlns:a16="http://schemas.microsoft.com/office/drawing/2014/main" id="{C46AD3B1-167D-4395-A447-CD474FECC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328" y="407521"/>
            <a:ext cx="6746085" cy="1284754"/>
          </a:xfrm>
        </p:spPr>
        <p:txBody>
          <a:bodyPr anchor="ctr"/>
          <a:lstStyle>
            <a:lvl1pPr>
              <a:lnSpc>
                <a:spcPct val="90000"/>
              </a:lnSpc>
              <a:defRPr sz="10000">
                <a:solidFill>
                  <a:srgbClr val="00207D"/>
                </a:solidFill>
              </a:defRPr>
            </a:lvl1pPr>
          </a:lstStyle>
          <a:p>
            <a:r>
              <a:rPr lang="en-US" dirty="0" err="1"/>
              <a:t>Tittel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68846015-2A3B-446D-A0B8-D29C61C01F9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63755" y="6112838"/>
            <a:ext cx="1846659" cy="153888"/>
          </a:xfrm>
          <a:solidFill>
            <a:srgbClr val="0000FF">
              <a:alpha val="0"/>
            </a:srgbClr>
          </a:solidFill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 err="1"/>
              <a:t>Sted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B9BD4B98-07E6-4F80-AF51-2316CD968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63755" y="6347818"/>
            <a:ext cx="1846659" cy="153888"/>
          </a:xfrm>
          <a:prstGeom prst="rect">
            <a:avLst/>
          </a:prstGeom>
          <a:solidFill>
            <a:srgbClr val="0000FF">
              <a:alpha val="0"/>
            </a:srgbClr>
          </a:solidFill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FEFC056B-C59F-4497-9C7A-409816C61A10}" type="datetimeFigureOut">
              <a:rPr lang="en-US" smtClean="0"/>
              <a:pPr/>
              <a:t>4/3/2024</a:t>
            </a:fld>
            <a:endParaRPr lang="en-US" dirty="0"/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9BF6C8A6-65BE-42D3-BEB6-7005D686B56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 rot="10800000">
            <a:off x="7561943" y="0"/>
            <a:ext cx="4630057" cy="6858001"/>
          </a:xfrm>
          <a:prstGeom prst="round1Rect">
            <a:avLst>
              <a:gd name="adj" fmla="val 47979"/>
            </a:avLst>
          </a:prstGeom>
          <a:solidFill>
            <a:srgbClr val="00579E"/>
          </a:solidFill>
        </p:spPr>
        <p:txBody>
          <a:bodyPr wrap="square">
            <a:noAutofit/>
          </a:bodyPr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11" name="logo_hvit" hidden="1">
            <a:extLst>
              <a:ext uri="{FF2B5EF4-FFF2-40B4-BE49-F238E27FC236}">
                <a16:creationId xmlns:a16="http://schemas.microsoft.com/office/drawing/2014/main" id="{865A0AFC-1442-4930-8306-26A8721A36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2" name="logo_blaa" hidden="1">
            <a:extLst>
              <a:ext uri="{FF2B5EF4-FFF2-40B4-BE49-F238E27FC236}">
                <a16:creationId xmlns:a16="http://schemas.microsoft.com/office/drawing/2014/main" id="{D6690401-D51D-49F1-875B-429B09E3C7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4" name="addin_colorlist" hidden="1">
            <a:extLst>
              <a:ext uri="{FF2B5EF4-FFF2-40B4-BE49-F238E27FC236}">
                <a16:creationId xmlns:a16="http://schemas.microsoft.com/office/drawing/2014/main" id="{1BD38ED4-B725-4AAB-9487-255EBB7049C2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siste1, siste2, siste3, siste4</a:t>
            </a:r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6F4D908F-B453-4F18-BE82-ACB5B2DA82B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FC09F4C-2DCB-4C69-9F83-FBEF8B9EA1EA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052BDCAC-5BC9-42C5-8C89-4398E2F45DAB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title" hidden="1">
            <a:extLst>
              <a:ext uri="{FF2B5EF4-FFF2-40B4-BE49-F238E27FC236}">
                <a16:creationId xmlns:a16="http://schemas.microsoft.com/office/drawing/2014/main" id="{305CCF73-19C7-4C9B-893D-1D0A7E0B1B9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03A08D40-C143-4FDB-834C-4EDCBBAB098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spestext" hidden="1">
            <a:extLst>
              <a:ext uri="{FF2B5EF4-FFF2-40B4-BE49-F238E27FC236}">
                <a16:creationId xmlns:a16="http://schemas.microsoft.com/office/drawing/2014/main" id="{282BCBC8-4FEA-4F9A-A003-2C640A6FBC6E}"/>
              </a:ext>
            </a:extLst>
          </p:cNvPr>
          <p:cNvSpPr/>
          <p:nvPr userDrawn="1"/>
        </p:nvSpPr>
        <p:spPr>
          <a:xfrm>
            <a:off x="2499793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addin_spestext</a:t>
            </a:r>
            <a:endParaRPr lang="nb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57286-2074-4AB7-850D-1D7DDD1937DB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328608" y="6115219"/>
            <a:ext cx="1640683" cy="461665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z="1000" dirty="0">
                <a:solidFill>
                  <a:srgbClr val="00207D"/>
                </a:solidFill>
              </a:rPr>
              <a:t>Sparebank1.no</a:t>
            </a:r>
          </a:p>
          <a:p>
            <a:r>
              <a:rPr lang="en-US" sz="1000" dirty="0">
                <a:solidFill>
                  <a:srgbClr val="00207D"/>
                </a:solidFill>
              </a:rPr>
              <a:t>Facebook.com/sb1.no</a:t>
            </a:r>
          </a:p>
          <a:p>
            <a:r>
              <a:rPr lang="en-US" sz="1000" dirty="0">
                <a:solidFill>
                  <a:srgbClr val="00207D"/>
                </a:solidFill>
              </a:rPr>
              <a:t>@sb1ostlandet</a:t>
            </a:r>
          </a:p>
        </p:txBody>
      </p:sp>
      <p:sp>
        <p:nvSpPr>
          <p:cNvPr id="25" name="DefLogoHvit" hidden="1">
            <a:extLst>
              <a:ext uri="{FF2B5EF4-FFF2-40B4-BE49-F238E27FC236}">
                <a16:creationId xmlns:a16="http://schemas.microsoft.com/office/drawing/2014/main" id="{2DB8AE09-CD4A-45F7-950C-8FF439D201A6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7" name="Bilde 26">
            <a:extLst>
              <a:ext uri="{FF2B5EF4-FFF2-40B4-BE49-F238E27FC236}">
                <a16:creationId xmlns:a16="http://schemas.microsoft.com/office/drawing/2014/main" id="{3F3B46B0-A9F9-4A59-92BB-1A21F35DF04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128" y="6135684"/>
            <a:ext cx="1974470" cy="5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578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C30A9F-5053-4DB4-BE21-F0A37A195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056B-C59F-4497-9C7A-409816C61A10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00383E-FC0D-4BBD-B582-28518313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E5267-B60F-431C-98DF-C672F505E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350B7-B9C6-4D95-8DED-14AC55635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044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C30A9F-5053-4DB4-BE21-F0A37A195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FEFC056B-C59F-4497-9C7A-409816C61A10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00383E-FC0D-4BBD-B582-28518313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E5267-B60F-431C-98DF-C672F505E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088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17321F-F64F-EC4D-BC39-9B28E5F08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629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rgbClr val="0027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3DDD0D1-7607-4D30-B017-29557565B7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24148" y="0"/>
            <a:ext cx="9467852" cy="5341258"/>
          </a:xfrm>
          <a:custGeom>
            <a:avLst/>
            <a:gdLst>
              <a:gd name="connsiteX0" fmla="*/ 13212 w 9467852"/>
              <a:gd name="connsiteY0" fmla="*/ 0 h 5341258"/>
              <a:gd name="connsiteX1" fmla="*/ 9467852 w 9467852"/>
              <a:gd name="connsiteY1" fmla="*/ 0 h 5341258"/>
              <a:gd name="connsiteX2" fmla="*/ 9467852 w 9467852"/>
              <a:gd name="connsiteY2" fmla="*/ 2559831 h 5341258"/>
              <a:gd name="connsiteX3" fmla="*/ 9387475 w 9467852"/>
              <a:gd name="connsiteY3" fmla="*/ 2726709 h 5341258"/>
              <a:gd name="connsiteX4" fmla="*/ 4995184 w 9467852"/>
              <a:gd name="connsiteY4" fmla="*/ 5341258 h 5341258"/>
              <a:gd name="connsiteX5" fmla="*/ 0 w 9467852"/>
              <a:gd name="connsiteY5" fmla="*/ 345373 h 5341258"/>
              <a:gd name="connsiteX6" fmla="*/ 6500 w 9467852"/>
              <a:gd name="connsiteY6" fmla="*/ 88286 h 534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67852" h="5341258">
                <a:moveTo>
                  <a:pt x="13212" y="0"/>
                </a:moveTo>
                <a:lnTo>
                  <a:pt x="9467852" y="0"/>
                </a:lnTo>
                <a:lnTo>
                  <a:pt x="9467852" y="2559831"/>
                </a:lnTo>
                <a:lnTo>
                  <a:pt x="9387475" y="2726709"/>
                </a:lnTo>
                <a:cubicBezTo>
                  <a:pt x="8541594" y="4284052"/>
                  <a:pt x="6891833" y="5341258"/>
                  <a:pt x="4995184" y="5341258"/>
                </a:cubicBezTo>
                <a:cubicBezTo>
                  <a:pt x="2236421" y="5341258"/>
                  <a:pt x="0" y="3104524"/>
                  <a:pt x="0" y="345373"/>
                </a:cubicBezTo>
                <a:cubicBezTo>
                  <a:pt x="0" y="259150"/>
                  <a:pt x="2184" y="173436"/>
                  <a:pt x="6500" y="88286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C0B257-21AF-4625-8CCF-1DAC575B7F3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EFC056B-C59F-4497-9C7A-409816C61A10}" type="datetimeFigureOut">
              <a:rPr lang="en-US" smtClean="0"/>
              <a:pPr/>
              <a:t>4/3/2024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43C825BC-DA8F-44B1-AE42-CB0B92B7B6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5" y="234155"/>
            <a:ext cx="4826796" cy="5539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3A59F704-09FE-40D6-8B3A-C17C4994A6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54327" y="50800"/>
            <a:ext cx="6837674" cy="6807200"/>
          </a:xfrm>
          <a:custGeom>
            <a:avLst/>
            <a:gdLst>
              <a:gd name="connsiteX0" fmla="*/ 6805412 w 6837674"/>
              <a:gd name="connsiteY0" fmla="*/ 0 h 6807200"/>
              <a:gd name="connsiteX1" fmla="*/ 6837674 w 6837674"/>
              <a:gd name="connsiteY1" fmla="*/ 822 h 6807200"/>
              <a:gd name="connsiteX2" fmla="*/ 6837674 w 6837674"/>
              <a:gd name="connsiteY2" fmla="*/ 6807200 h 6807200"/>
              <a:gd name="connsiteX3" fmla="*/ 0 w 6837674"/>
              <a:gd name="connsiteY3" fmla="*/ 6807200 h 6807200"/>
              <a:gd name="connsiteX4" fmla="*/ 7582 w 6837674"/>
              <a:gd name="connsiteY4" fmla="*/ 6505088 h 6807200"/>
              <a:gd name="connsiteX5" fmla="*/ 6805412 w 6837674"/>
              <a:gd name="connsiteY5" fmla="*/ 0 h 680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7674" h="6807200">
                <a:moveTo>
                  <a:pt x="6805412" y="0"/>
                </a:moveTo>
                <a:lnTo>
                  <a:pt x="6837674" y="822"/>
                </a:lnTo>
                <a:lnTo>
                  <a:pt x="6837674" y="6807200"/>
                </a:lnTo>
                <a:lnTo>
                  <a:pt x="0" y="6807200"/>
                </a:lnTo>
                <a:lnTo>
                  <a:pt x="7582" y="6505088"/>
                </a:lnTo>
                <a:cubicBezTo>
                  <a:pt x="189887" y="2881528"/>
                  <a:pt x="3163658" y="0"/>
                  <a:pt x="68054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821C79A-09F0-415C-ABA8-F68C1FBFB8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68399" y="2474118"/>
            <a:ext cx="2082800" cy="2398823"/>
          </a:xfrm>
        </p:spPr>
        <p:txBody>
          <a:bodyPr/>
          <a:lstStyle>
            <a:lvl1pPr marL="0" indent="0">
              <a:spcBef>
                <a:spcPts val="1100"/>
              </a:spcBef>
              <a:buNone/>
              <a:defRPr sz="18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9E87C030-834C-4DD1-ACF4-9E176AA7FB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9635" y="2474118"/>
            <a:ext cx="308763" cy="2398823"/>
          </a:xfrm>
        </p:spPr>
        <p:txBody>
          <a:bodyPr/>
          <a:lstStyle>
            <a:lvl1pPr marL="0" indent="0">
              <a:spcBef>
                <a:spcPts val="1100"/>
              </a:spcBef>
              <a:buNone/>
              <a:defRPr sz="1800"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pic>
        <p:nvPicPr>
          <p:cNvPr id="11" name="logo_hvit" hidden="1">
            <a:extLst>
              <a:ext uri="{FF2B5EF4-FFF2-40B4-BE49-F238E27FC236}">
                <a16:creationId xmlns:a16="http://schemas.microsoft.com/office/drawing/2014/main" id="{BF77405B-9DCA-4A30-8159-26F8B9CE50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2" name="logo_blaa" hidden="1">
            <a:extLst>
              <a:ext uri="{FF2B5EF4-FFF2-40B4-BE49-F238E27FC236}">
                <a16:creationId xmlns:a16="http://schemas.microsoft.com/office/drawing/2014/main" id="{AAE191DE-38D0-4B83-8C44-08A041F1A5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4" name="addin_colorlist" hidden="1">
            <a:extLst>
              <a:ext uri="{FF2B5EF4-FFF2-40B4-BE49-F238E27FC236}">
                <a16:creationId xmlns:a16="http://schemas.microsoft.com/office/drawing/2014/main" id="{D4BFF5A0-D5F1-466F-8F8F-752A0CF7B9F9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clr_agenda3, clr_agenda4</a:t>
            </a:r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72703FF8-08E6-435B-BC69-B46322B3C881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86BCDAB5-94E1-4029-873A-6AAA0DF90FA6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C420A2D1-A6FA-4817-8190-221B5B1AC7F7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939DA551-001F-4769-BA32-95ED85E0D89D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DA1777B3-13AE-4111-8C56-F4E837BF47B8}"/>
              </a:ext>
            </a:extLst>
          </p:cNvPr>
          <p:cNvSpPr/>
          <p:nvPr userDrawn="1"/>
        </p:nvSpPr>
        <p:spPr>
          <a:xfrm>
            <a:off x="2430935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DefLogoHvit" hidden="1">
            <a:extLst>
              <a:ext uri="{FF2B5EF4-FFF2-40B4-BE49-F238E27FC236}">
                <a16:creationId xmlns:a16="http://schemas.microsoft.com/office/drawing/2014/main" id="{F74E35BB-3239-4B07-AEB8-6D0E5BDC1290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2" name="Bilde 21">
            <a:extLst>
              <a:ext uri="{FF2B5EF4-FFF2-40B4-BE49-F238E27FC236}">
                <a16:creationId xmlns:a16="http://schemas.microsoft.com/office/drawing/2014/main" id="{96E8F97F-042C-4308-89D9-942F745FAE5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128" y="6135684"/>
            <a:ext cx="1974470" cy="5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8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(Bullets)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3A59F704-09FE-40D6-8B3A-C17C4994A6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C0B257-21AF-4625-8CCF-1DAC575B7F3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FEFC056B-C59F-4497-9C7A-409816C61A10}" type="datetimeFigureOut">
              <a:rPr lang="en-US" smtClean="0"/>
              <a:pPr/>
              <a:t>4/3/2024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43C825BC-DA8F-44B1-AE42-CB0B92B7B6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5" y="234155"/>
            <a:ext cx="4826796" cy="553998"/>
          </a:xfrm>
        </p:spPr>
        <p:txBody>
          <a:bodyPr/>
          <a:lstStyle>
            <a:lvl1pPr>
              <a:defRPr>
                <a:solidFill>
                  <a:srgbClr val="00207D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FF05E5-4985-4C05-9562-7EDA2EA06FC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9635" y="2474119"/>
            <a:ext cx="4283866" cy="2398823"/>
          </a:xfrm>
          <a:prstGeom prst="rect">
            <a:avLst/>
          </a:prstGeom>
        </p:spPr>
        <p:txBody>
          <a:bodyPr lIns="0" tIns="0" rIns="0" bIns="0"/>
          <a:lstStyle>
            <a:lvl1pPr marL="288000" indent="-288000"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SpareBank 1 Light" panose="020B0500030000000000" pitchFamily="34" charset="0"/>
              </a:defRPr>
            </a:lvl1pPr>
            <a:lvl2pPr marL="745200" indent="-288000"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SpareBank 1 Light" panose="020B0500030000000000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SpareBank 1 Light" panose="020B0500030000000000" pitchFamily="34" charset="0"/>
              </a:defRPr>
            </a:lvl3pPr>
            <a:lvl4pPr marL="1638000" indent="-288000"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SpareBank 1 Light" panose="020B0500030000000000" pitchFamily="34" charset="0"/>
              </a:defRPr>
            </a:lvl4pPr>
            <a:lvl5pPr marL="2088000" indent="-288000">
              <a:buFont typeface="Arial" panose="020B0604020202020204" pitchFamily="34" charset="0"/>
              <a:buChar char="•"/>
              <a:defRPr>
                <a:solidFill>
                  <a:schemeClr val="accent2"/>
                </a:solidFill>
                <a:latin typeface="SpareBank 1 Light" panose="020B0500030000000000" pitchFamily="34" charset="0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1" name="logo_hvit" hidden="1">
            <a:extLst>
              <a:ext uri="{FF2B5EF4-FFF2-40B4-BE49-F238E27FC236}">
                <a16:creationId xmlns:a16="http://schemas.microsoft.com/office/drawing/2014/main" id="{4A81405F-95E2-49A8-9402-1CC7E182D3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2" name="logo_blaa" hidden="1">
            <a:extLst>
              <a:ext uri="{FF2B5EF4-FFF2-40B4-BE49-F238E27FC236}">
                <a16:creationId xmlns:a16="http://schemas.microsoft.com/office/drawing/2014/main" id="{1A675F4D-B172-405A-BEF2-9DFD4EDE42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4" name="addin_colorlist" hidden="1">
            <a:extLst>
              <a:ext uri="{FF2B5EF4-FFF2-40B4-BE49-F238E27FC236}">
                <a16:creationId xmlns:a16="http://schemas.microsoft.com/office/drawing/2014/main" id="{74D0B008-DE7E-47CB-875B-CF47AB39A060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clr_fargeboks3, clr_fargeboks4</a:t>
            </a:r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1BD67AD2-2095-475B-A5AD-628752A6DD2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7E11CD56-B9C0-419B-8A36-BB48536752F5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C0093EA9-B48E-408D-BF34-563BEACBA4D8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title" hidden="1">
            <a:extLst>
              <a:ext uri="{FF2B5EF4-FFF2-40B4-BE49-F238E27FC236}">
                <a16:creationId xmlns:a16="http://schemas.microsoft.com/office/drawing/2014/main" id="{C32B9E1F-DA12-4F53-805F-DC377D7702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D6980C80-9C4B-40C0-9EBB-CAF66C85577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18C0116C-C2F0-4272-B65F-C60714918693}"/>
              </a:ext>
            </a:extLst>
          </p:cNvPr>
          <p:cNvSpPr/>
          <p:nvPr userDrawn="1"/>
        </p:nvSpPr>
        <p:spPr>
          <a:xfrm>
            <a:off x="2430935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DefLogoHvit" hidden="1">
            <a:extLst>
              <a:ext uri="{FF2B5EF4-FFF2-40B4-BE49-F238E27FC236}">
                <a16:creationId xmlns:a16="http://schemas.microsoft.com/office/drawing/2014/main" id="{B7BC6600-B857-4DD2-B7C9-0E004A6DAE2C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2" name="Bilde 21">
            <a:extLst>
              <a:ext uri="{FF2B5EF4-FFF2-40B4-BE49-F238E27FC236}">
                <a16:creationId xmlns:a16="http://schemas.microsoft.com/office/drawing/2014/main" id="{DAD25865-0B7F-427A-B90D-E11E397143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128" y="6135684"/>
            <a:ext cx="1974470" cy="5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56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 med bilde (Høyre, sirkel)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CDE15B9-BBD7-42A7-B667-4AABA43933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6118" y="0"/>
            <a:ext cx="6908798" cy="3589020"/>
          </a:xfrm>
          <a:custGeom>
            <a:avLst/>
            <a:gdLst>
              <a:gd name="connsiteX0" fmla="*/ 53674 w 6908798"/>
              <a:gd name="connsiteY0" fmla="*/ 0 h 3589020"/>
              <a:gd name="connsiteX1" fmla="*/ 6855124 w 6908798"/>
              <a:gd name="connsiteY1" fmla="*/ 0 h 3589020"/>
              <a:gd name="connsiteX2" fmla="*/ 6890963 w 6908798"/>
              <a:gd name="connsiteY2" fmla="*/ 208491 h 3589020"/>
              <a:gd name="connsiteX3" fmla="*/ 6908798 w 6908798"/>
              <a:gd name="connsiteY3" fmla="*/ 522069 h 3589020"/>
              <a:gd name="connsiteX4" fmla="*/ 3454399 w 6908798"/>
              <a:gd name="connsiteY4" fmla="*/ 3589020 h 3589020"/>
              <a:gd name="connsiteX5" fmla="*/ 0 w 6908798"/>
              <a:gd name="connsiteY5" fmla="*/ 522069 h 3589020"/>
              <a:gd name="connsiteX6" fmla="*/ 17835 w 6908798"/>
              <a:gd name="connsiteY6" fmla="*/ 208491 h 358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08798" h="3589020">
                <a:moveTo>
                  <a:pt x="53674" y="0"/>
                </a:moveTo>
                <a:lnTo>
                  <a:pt x="6855124" y="0"/>
                </a:lnTo>
                <a:lnTo>
                  <a:pt x="6890963" y="208491"/>
                </a:lnTo>
                <a:cubicBezTo>
                  <a:pt x="6902757" y="311593"/>
                  <a:pt x="6908798" y="416205"/>
                  <a:pt x="6908798" y="522069"/>
                </a:cubicBezTo>
                <a:cubicBezTo>
                  <a:pt x="6908798" y="2215899"/>
                  <a:pt x="5362211" y="3589020"/>
                  <a:pt x="3454399" y="3589020"/>
                </a:cubicBezTo>
                <a:cubicBezTo>
                  <a:pt x="1546587" y="3589020"/>
                  <a:pt x="0" y="2215899"/>
                  <a:pt x="0" y="522069"/>
                </a:cubicBezTo>
                <a:cubicBezTo>
                  <a:pt x="0" y="416205"/>
                  <a:pt x="6042" y="311593"/>
                  <a:pt x="17835" y="208491"/>
                </a:cubicBezTo>
                <a:close/>
              </a:path>
            </a:pathLst>
          </a:custGeom>
          <a:solidFill>
            <a:srgbClr val="F3DEDA"/>
          </a:solidFill>
        </p:spPr>
        <p:txBody>
          <a:bodyPr wrap="square">
            <a:noAutofit/>
          </a:bodyPr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D5C2C1ED-04B4-4BB0-995F-FBE0210316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89258" y="1"/>
            <a:ext cx="6502743" cy="5821831"/>
          </a:xfrm>
          <a:custGeom>
            <a:avLst/>
            <a:gdLst>
              <a:gd name="connsiteX0" fmla="*/ 641777 w 6502743"/>
              <a:gd name="connsiteY0" fmla="*/ 0 h 5821831"/>
              <a:gd name="connsiteX1" fmla="*/ 6502743 w 6502743"/>
              <a:gd name="connsiteY1" fmla="*/ 0 h 5821831"/>
              <a:gd name="connsiteX2" fmla="*/ 6502743 w 6502743"/>
              <a:gd name="connsiteY2" fmla="*/ 4581393 h 5821831"/>
              <a:gd name="connsiteX3" fmla="*/ 6368283 w 6502743"/>
              <a:gd name="connsiteY3" fmla="*/ 4729320 h 5821831"/>
              <a:gd name="connsiteX4" fmla="*/ 3730454 w 6502743"/>
              <a:gd name="connsiteY4" fmla="*/ 5821831 h 5821831"/>
              <a:gd name="connsiteX5" fmla="*/ 0 w 6502743"/>
              <a:gd name="connsiteY5" fmla="*/ 2091765 h 5821831"/>
              <a:gd name="connsiteX6" fmla="*/ 637103 w 6502743"/>
              <a:gd name="connsiteY6" fmla="*/ 6249 h 582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2743" h="5821831">
                <a:moveTo>
                  <a:pt x="641777" y="0"/>
                </a:moveTo>
                <a:lnTo>
                  <a:pt x="6502743" y="0"/>
                </a:lnTo>
                <a:lnTo>
                  <a:pt x="6502743" y="4581393"/>
                </a:lnTo>
                <a:lnTo>
                  <a:pt x="6368283" y="4729320"/>
                </a:lnTo>
                <a:cubicBezTo>
                  <a:pt x="5693204" y="5404330"/>
                  <a:pt x="4760591" y="5821831"/>
                  <a:pt x="3730454" y="5821831"/>
                </a:cubicBezTo>
                <a:cubicBezTo>
                  <a:pt x="1670181" y="5821831"/>
                  <a:pt x="0" y="4151824"/>
                  <a:pt x="0" y="2091765"/>
                </a:cubicBezTo>
                <a:cubicBezTo>
                  <a:pt x="0" y="1319243"/>
                  <a:pt x="234870" y="601572"/>
                  <a:pt x="637103" y="624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C0B257-21AF-4625-8CCF-1DAC575B7F3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FEFC056B-C59F-4497-9C7A-409816C61A10}" type="datetimeFigureOut">
              <a:rPr lang="en-US" smtClean="0"/>
              <a:pPr/>
              <a:t>4/3/2024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43C825BC-DA8F-44B1-AE42-CB0B92B7B6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4" y="4952257"/>
            <a:ext cx="5912646" cy="969496"/>
          </a:xfrm>
        </p:spPr>
        <p:txBody>
          <a:bodyPr anchor="b">
            <a:noAutofit/>
          </a:bodyPr>
          <a:lstStyle>
            <a:lvl1pPr>
              <a:defRPr sz="7000">
                <a:solidFill>
                  <a:schemeClr val="accent2"/>
                </a:solidFill>
                <a:latin typeface="SpareBank 1 Title Light" panose="020B0500030000000000" pitchFamily="34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kapittel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0EE1215-8BFC-4402-8AF8-777B7C8D64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6704" y="5976769"/>
            <a:ext cx="5912646" cy="432054"/>
          </a:xfrm>
        </p:spPr>
        <p:txBody>
          <a:bodyPr lIns="86400"/>
          <a:lstStyle>
            <a:lvl1pPr marL="0" indent="0" algn="l">
              <a:buNone/>
              <a:defRPr sz="1600">
                <a:solidFill>
                  <a:schemeClr val="accent2"/>
                </a:solidFill>
                <a:latin typeface="SpareBank 1 Light" panose="020B0500030000000000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DE54C31-34D8-42E9-8DA6-17AEAE2973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6704" y="303620"/>
            <a:ext cx="1720380" cy="92333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accent2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pic>
        <p:nvPicPr>
          <p:cNvPr id="12" name="logo_hvit" hidden="1">
            <a:extLst>
              <a:ext uri="{FF2B5EF4-FFF2-40B4-BE49-F238E27FC236}">
                <a16:creationId xmlns:a16="http://schemas.microsoft.com/office/drawing/2014/main" id="{7EEF7D81-5279-49A3-8A6B-321A43AEF6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3" name="logo_blaa" hidden="1">
            <a:extLst>
              <a:ext uri="{FF2B5EF4-FFF2-40B4-BE49-F238E27FC236}">
                <a16:creationId xmlns:a16="http://schemas.microsoft.com/office/drawing/2014/main" id="{49D0BF9D-68D1-41F7-9FB4-C58BF90AD4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6" name="addin_colorlist" hidden="1">
            <a:extLst>
              <a:ext uri="{FF2B5EF4-FFF2-40B4-BE49-F238E27FC236}">
                <a16:creationId xmlns:a16="http://schemas.microsoft.com/office/drawing/2014/main" id="{3B2FE8A8-D76E-449B-9226-24FC22588493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clr_agenda3, clr_agenda4</a:t>
            </a:r>
          </a:p>
        </p:txBody>
      </p:sp>
      <p:sp>
        <p:nvSpPr>
          <p:cNvPr id="17" name="addin_colorbox" hidden="1">
            <a:extLst>
              <a:ext uri="{FF2B5EF4-FFF2-40B4-BE49-F238E27FC236}">
                <a16:creationId xmlns:a16="http://schemas.microsoft.com/office/drawing/2014/main" id="{3E1D7BB8-B7E0-4C40-B081-6B8B4100FF7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61618193-91F3-4633-AF08-71C2D692B01B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C1EA0EA8-9984-4892-BBD2-610B78FD97C0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67C023F-45C9-4C10-A2C9-E1C6D66C3B1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2" name="addin_text" hidden="1">
            <a:extLst>
              <a:ext uri="{FF2B5EF4-FFF2-40B4-BE49-F238E27FC236}">
                <a16:creationId xmlns:a16="http://schemas.microsoft.com/office/drawing/2014/main" id="{76DF5DEA-4A8C-4684-BC3D-9C6A3A811E30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BA3F25F2-9508-42A0-840B-E7E985081894}"/>
              </a:ext>
            </a:extLst>
          </p:cNvPr>
          <p:cNvSpPr/>
          <p:nvPr userDrawn="1"/>
        </p:nvSpPr>
        <p:spPr>
          <a:xfrm>
            <a:off x="2430935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pic>
        <p:nvPicPr>
          <p:cNvPr id="26" name="Bilde 25">
            <a:extLst>
              <a:ext uri="{FF2B5EF4-FFF2-40B4-BE49-F238E27FC236}">
                <a16:creationId xmlns:a16="http://schemas.microsoft.com/office/drawing/2014/main" id="{CDDD37B3-E93B-46EB-86B3-4C50740F33D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128" y="6135684"/>
            <a:ext cx="1974470" cy="56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6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 med bilde (Høyre nede, sirkel)"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D22E757-EFE7-4496-8FCA-C88C207173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5310" y="0"/>
            <a:ext cx="5885376" cy="4521285"/>
          </a:xfrm>
          <a:custGeom>
            <a:avLst/>
            <a:gdLst>
              <a:gd name="connsiteX0" fmla="*/ 461865 w 5885376"/>
              <a:gd name="connsiteY0" fmla="*/ 0 h 4521285"/>
              <a:gd name="connsiteX1" fmla="*/ 5423511 w 5885376"/>
              <a:gd name="connsiteY1" fmla="*/ 0 h 4521285"/>
              <a:gd name="connsiteX2" fmla="*/ 5530209 w 5885376"/>
              <a:gd name="connsiteY2" fmla="*/ 175643 h 4521285"/>
              <a:gd name="connsiteX3" fmla="*/ 5885376 w 5885376"/>
              <a:gd name="connsiteY3" fmla="*/ 1578398 h 4521285"/>
              <a:gd name="connsiteX4" fmla="*/ 2942688 w 5885376"/>
              <a:gd name="connsiteY4" fmla="*/ 4521285 h 4521285"/>
              <a:gd name="connsiteX5" fmla="*/ 0 w 5885376"/>
              <a:gd name="connsiteY5" fmla="*/ 1578398 h 4521285"/>
              <a:gd name="connsiteX6" fmla="*/ 355167 w 5885376"/>
              <a:gd name="connsiteY6" fmla="*/ 175643 h 452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5376" h="4521285">
                <a:moveTo>
                  <a:pt x="461865" y="0"/>
                </a:moveTo>
                <a:lnTo>
                  <a:pt x="5423511" y="0"/>
                </a:lnTo>
                <a:lnTo>
                  <a:pt x="5530209" y="175643"/>
                </a:lnTo>
                <a:cubicBezTo>
                  <a:pt x="5756715" y="592630"/>
                  <a:pt x="5885376" y="1070488"/>
                  <a:pt x="5885376" y="1578398"/>
                </a:cubicBezTo>
                <a:cubicBezTo>
                  <a:pt x="5885376" y="3203710"/>
                  <a:pt x="4567890" y="4521285"/>
                  <a:pt x="2942688" y="4521285"/>
                </a:cubicBezTo>
                <a:cubicBezTo>
                  <a:pt x="1317486" y="4521285"/>
                  <a:pt x="0" y="3203710"/>
                  <a:pt x="0" y="1578398"/>
                </a:cubicBezTo>
                <a:cubicBezTo>
                  <a:pt x="0" y="1070488"/>
                  <a:pt x="128661" y="592630"/>
                  <a:pt x="355167" y="175643"/>
                </a:cubicBezTo>
                <a:close/>
              </a:path>
            </a:pathLst>
          </a:custGeom>
          <a:solidFill>
            <a:srgbClr val="D9D8EA"/>
          </a:solidFill>
        </p:spPr>
        <p:txBody>
          <a:bodyPr wrap="square">
            <a:noAutofit/>
          </a:bodyPr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F73AC3B-A4A9-4926-98E2-D54C056F90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34350" y="1270489"/>
            <a:ext cx="6757650" cy="5587512"/>
          </a:xfrm>
          <a:custGeom>
            <a:avLst/>
            <a:gdLst>
              <a:gd name="connsiteX0" fmla="*/ 3737429 w 6757650"/>
              <a:gd name="connsiteY0" fmla="*/ 0 h 5587512"/>
              <a:gd name="connsiteX1" fmla="*/ 6621411 w 6757650"/>
              <a:gd name="connsiteY1" fmla="*/ 1360397 h 5587512"/>
              <a:gd name="connsiteX2" fmla="*/ 6757650 w 6757650"/>
              <a:gd name="connsiteY2" fmla="*/ 1542630 h 5587512"/>
              <a:gd name="connsiteX3" fmla="*/ 6757650 w 6757650"/>
              <a:gd name="connsiteY3" fmla="*/ 5587512 h 5587512"/>
              <a:gd name="connsiteX4" fmla="*/ 491968 w 6757650"/>
              <a:gd name="connsiteY4" fmla="*/ 5587512 h 5587512"/>
              <a:gd name="connsiteX5" fmla="*/ 451088 w 6757650"/>
              <a:gd name="connsiteY5" fmla="*/ 5520206 h 5587512"/>
              <a:gd name="connsiteX6" fmla="*/ 0 w 6757650"/>
              <a:gd name="connsiteY6" fmla="*/ 3738307 h 5587512"/>
              <a:gd name="connsiteX7" fmla="*/ 3737429 w 6757650"/>
              <a:gd name="connsiteY7" fmla="*/ 0 h 558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57650" h="5587512">
                <a:moveTo>
                  <a:pt x="3737429" y="0"/>
                </a:moveTo>
                <a:cubicBezTo>
                  <a:pt x="4898499" y="0"/>
                  <a:pt x="5935911" y="529568"/>
                  <a:pt x="6621411" y="1360397"/>
                </a:cubicBezTo>
                <a:lnTo>
                  <a:pt x="6757650" y="1542630"/>
                </a:lnTo>
                <a:lnTo>
                  <a:pt x="6757650" y="5587512"/>
                </a:lnTo>
                <a:lnTo>
                  <a:pt x="491968" y="5587512"/>
                </a:lnTo>
                <a:lnTo>
                  <a:pt x="451088" y="5520206"/>
                </a:lnTo>
                <a:cubicBezTo>
                  <a:pt x="163409" y="4990513"/>
                  <a:pt x="0" y="4383498"/>
                  <a:pt x="0" y="3738307"/>
                </a:cubicBezTo>
                <a:cubicBezTo>
                  <a:pt x="0" y="1673697"/>
                  <a:pt x="1673304" y="0"/>
                  <a:pt x="37374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C0B257-21AF-4625-8CCF-1DAC575B7F3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FEFC056B-C59F-4497-9C7A-409816C61A10}" type="datetimeFigureOut">
              <a:rPr lang="en-US" smtClean="0"/>
              <a:pPr/>
              <a:t>4/3/2024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DE54C31-34D8-42E9-8DA6-17AEAE2973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6704" y="303620"/>
            <a:ext cx="1721015" cy="92333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accent2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43C825BC-DA8F-44B1-AE42-CB0B92B7B6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704" y="1367221"/>
            <a:ext cx="5614196" cy="969496"/>
          </a:xfrm>
        </p:spPr>
        <p:txBody>
          <a:bodyPr anchor="ctr">
            <a:noAutofit/>
          </a:bodyPr>
          <a:lstStyle>
            <a:lvl1pPr>
              <a:defRPr sz="7000">
                <a:solidFill>
                  <a:schemeClr val="accent2"/>
                </a:solidFill>
                <a:latin typeface="SpareBank 1 Title Light" panose="020B0500030000000000" pitchFamily="34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kapittel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0EE1215-8BFC-4402-8AF8-777B7C8D64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6704" y="2556833"/>
            <a:ext cx="5614196" cy="432054"/>
          </a:xfrm>
        </p:spPr>
        <p:txBody>
          <a:bodyPr lIns="86400"/>
          <a:lstStyle>
            <a:lvl1pPr marL="0" indent="0" algn="l">
              <a:buNone/>
              <a:defRPr sz="1600">
                <a:solidFill>
                  <a:schemeClr val="accent2"/>
                </a:solidFill>
                <a:latin typeface="SpareBank 1 Light" panose="020B0500030000000000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endParaRPr lang="en-US" dirty="0"/>
          </a:p>
        </p:txBody>
      </p:sp>
      <p:pic>
        <p:nvPicPr>
          <p:cNvPr id="12" name="logo_hvit" hidden="1">
            <a:extLst>
              <a:ext uri="{FF2B5EF4-FFF2-40B4-BE49-F238E27FC236}">
                <a16:creationId xmlns:a16="http://schemas.microsoft.com/office/drawing/2014/main" id="{F361318D-24B1-48D3-875C-43BB1A52A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3" name="logo_blaa" hidden="1">
            <a:extLst>
              <a:ext uri="{FF2B5EF4-FFF2-40B4-BE49-F238E27FC236}">
                <a16:creationId xmlns:a16="http://schemas.microsoft.com/office/drawing/2014/main" id="{6EF3E706-6684-4CC7-A131-9FC22BEA6C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6" name="addin_colorlist" hidden="1">
            <a:extLst>
              <a:ext uri="{FF2B5EF4-FFF2-40B4-BE49-F238E27FC236}">
                <a16:creationId xmlns:a16="http://schemas.microsoft.com/office/drawing/2014/main" id="{A1CC3DA1-6E86-4C3A-B22E-95896C5B2843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clr_agenda3, clr_agenda4</a:t>
            </a:r>
          </a:p>
        </p:txBody>
      </p:sp>
      <p:sp>
        <p:nvSpPr>
          <p:cNvPr id="17" name="addin_colorbox" hidden="1">
            <a:extLst>
              <a:ext uri="{FF2B5EF4-FFF2-40B4-BE49-F238E27FC236}">
                <a16:creationId xmlns:a16="http://schemas.microsoft.com/office/drawing/2014/main" id="{AF58B9B1-B8B4-4686-95DA-24EC9795FA3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352F8CF7-A768-4FDA-B0E0-9D9BFBF05368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8EC9EC8E-BBE1-4C9B-B12F-C37E37543424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title" hidden="1">
            <a:extLst>
              <a:ext uri="{FF2B5EF4-FFF2-40B4-BE49-F238E27FC236}">
                <a16:creationId xmlns:a16="http://schemas.microsoft.com/office/drawing/2014/main" id="{1D75CE87-EA9B-47E7-853C-FAC43232B17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2" name="addin_text" hidden="1">
            <a:extLst>
              <a:ext uri="{FF2B5EF4-FFF2-40B4-BE49-F238E27FC236}">
                <a16:creationId xmlns:a16="http://schemas.microsoft.com/office/drawing/2014/main" id="{F213F449-5667-488C-B67F-599AB7F3199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5" name="addin_image" hidden="1">
            <a:extLst>
              <a:ext uri="{FF2B5EF4-FFF2-40B4-BE49-F238E27FC236}">
                <a16:creationId xmlns:a16="http://schemas.microsoft.com/office/drawing/2014/main" id="{92472BBB-FF87-41B4-95E1-040D828D78AC}"/>
              </a:ext>
            </a:extLst>
          </p:cNvPr>
          <p:cNvSpPr/>
          <p:nvPr userDrawn="1"/>
        </p:nvSpPr>
        <p:spPr>
          <a:xfrm>
            <a:off x="2430935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pic>
        <p:nvPicPr>
          <p:cNvPr id="27" name="Bilde 26">
            <a:extLst>
              <a:ext uri="{FF2B5EF4-FFF2-40B4-BE49-F238E27FC236}">
                <a16:creationId xmlns:a16="http://schemas.microsoft.com/office/drawing/2014/main" id="{122076F3-6E0E-40B4-8FF8-32E6D9BB0D1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128" y="6135684"/>
            <a:ext cx="1974470" cy="56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90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 med bilde (Bak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59BB2EB-AC30-458C-8A51-78396746304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C295C1-C2D0-4B81-AFB0-17F1A5F19B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flipH="1">
            <a:off x="4394140" y="3746500"/>
            <a:ext cx="7797860" cy="3111500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C0B257-21AF-4625-8CCF-1DAC575B7F3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FC056B-C59F-4497-9C7A-409816C61A10}" type="datetimeFigureOut">
              <a:rPr lang="en-US" smtClean="0"/>
              <a:pPr/>
              <a:t>4/3/2024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79FF-B1C3-4E49-B087-5078BCE6B8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8A622E-5135-4548-9D33-EC5A904DAC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05AA4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DE54C31-34D8-42E9-8DA6-17AEAE2973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6704" y="129452"/>
            <a:ext cx="4077436" cy="2308324"/>
          </a:xfrm>
        </p:spPr>
        <p:txBody>
          <a:bodyPr>
            <a:noAutofit/>
          </a:bodyPr>
          <a:lstStyle>
            <a:lvl1pPr marL="0" indent="0">
              <a:buNone/>
              <a:defRPr sz="15000">
                <a:solidFill>
                  <a:schemeClr val="bg1"/>
                </a:solidFill>
                <a:latin typeface="SpareBank 1 Medium" panose="020B0500030000000000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43C825BC-DA8F-44B1-AE42-CB0B92B7B6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5900" y="4231704"/>
            <a:ext cx="6681674" cy="96852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000">
                <a:solidFill>
                  <a:schemeClr val="bg1"/>
                </a:solidFill>
                <a:latin typeface="SpareBank 1 Title Light" panose="020B0500030000000000" pitchFamily="34" charset="0"/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kapittel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0EE1215-8BFC-4402-8AF8-777B7C8D64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95900" y="5385925"/>
            <a:ext cx="6681674" cy="432054"/>
          </a:xfrm>
        </p:spPr>
        <p:txBody>
          <a:bodyPr lIns="86400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SpareBank 1 Light" panose="020B0500030000000000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Undertittel</a:t>
            </a:r>
            <a:endParaRPr lang="en-US" dirty="0"/>
          </a:p>
        </p:txBody>
      </p:sp>
      <p:pic>
        <p:nvPicPr>
          <p:cNvPr id="12" name="logo_hvit" hidden="1">
            <a:extLst>
              <a:ext uri="{FF2B5EF4-FFF2-40B4-BE49-F238E27FC236}">
                <a16:creationId xmlns:a16="http://schemas.microsoft.com/office/drawing/2014/main" id="{3EEA94E9-2E92-40C3-814D-77F54EE440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pic>
        <p:nvPicPr>
          <p:cNvPr id="14" name="logo_blaa" hidden="1">
            <a:extLst>
              <a:ext uri="{FF2B5EF4-FFF2-40B4-BE49-F238E27FC236}">
                <a16:creationId xmlns:a16="http://schemas.microsoft.com/office/drawing/2014/main" id="{5A22F251-C9CD-4D47-B7C6-5D00BB3739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0686" y="6245941"/>
            <a:ext cx="1766888" cy="394054"/>
          </a:xfrm>
          <a:prstGeom prst="rect">
            <a:avLst/>
          </a:prstGeom>
        </p:spPr>
      </p:pic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59C43119-D1A7-415A-9B56-BB4C24B48D44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clr1, clr2, clr_agenda3, clr_agenda4</a:t>
            </a:r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B3653F2D-47AC-43E1-A4F9-A6890FE46B6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B6546765-0756-4B17-9E12-187EA7A828E9}"/>
              </a:ext>
            </a:extLst>
          </p:cNvPr>
          <p:cNvSpPr/>
          <p:nvPr userDrawn="1"/>
        </p:nvSpPr>
        <p:spPr>
          <a:xfrm>
            <a:off x="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184A1887-91A2-4FF0-90C1-337F68E109C0}"/>
              </a:ext>
            </a:extLst>
          </p:cNvPr>
          <p:cNvSpPr/>
          <p:nvPr userDrawn="1"/>
        </p:nvSpPr>
        <p:spPr>
          <a:xfrm>
            <a:off x="729280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title" hidden="1">
            <a:extLst>
              <a:ext uri="{FF2B5EF4-FFF2-40B4-BE49-F238E27FC236}">
                <a16:creationId xmlns:a16="http://schemas.microsoft.com/office/drawing/2014/main" id="{F5BC4CF7-4561-4A71-AF04-561C00C4AD4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2" name="addin_text" hidden="1">
            <a:extLst>
              <a:ext uri="{FF2B5EF4-FFF2-40B4-BE49-F238E27FC236}">
                <a16:creationId xmlns:a16="http://schemas.microsoft.com/office/drawing/2014/main" id="{7863F087-9D6E-4220-8839-5C80E284A31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84A80EA-372E-4020-AAFF-EA2E11888C88}"/>
              </a:ext>
            </a:extLst>
          </p:cNvPr>
          <p:cNvSpPr/>
          <p:nvPr userDrawn="1"/>
        </p:nvSpPr>
        <p:spPr>
          <a:xfrm>
            <a:off x="2430935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DefLogoHvit" hidden="1">
            <a:extLst>
              <a:ext uri="{FF2B5EF4-FFF2-40B4-BE49-F238E27FC236}">
                <a16:creationId xmlns:a16="http://schemas.microsoft.com/office/drawing/2014/main" id="{DE3EFA86-4F0D-4D8F-A8A2-EC95FFEC0C4F}"/>
              </a:ext>
            </a:extLst>
          </p:cNvPr>
          <p:cNvSpPr/>
          <p:nvPr userDrawn="1"/>
        </p:nvSpPr>
        <p:spPr>
          <a:xfrm>
            <a:off x="-1581150" y="-137160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6" name="Bilde 25">
            <a:extLst>
              <a:ext uri="{FF2B5EF4-FFF2-40B4-BE49-F238E27FC236}">
                <a16:creationId xmlns:a16="http://schemas.microsoft.com/office/drawing/2014/main" id="{39930D7E-4184-414D-8FEB-88C4ADC76D0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128" y="6135684"/>
            <a:ext cx="1974470" cy="5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4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image" Target="../media/image14.png"/><Relationship Id="rId68" Type="http://schemas.openxmlformats.org/officeDocument/2006/relationships/image" Target="../media/image19.png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image" Target="../media/image4.png"/><Relationship Id="rId58" Type="http://schemas.openxmlformats.org/officeDocument/2006/relationships/image" Target="../media/image9.png"/><Relationship Id="rId74" Type="http://schemas.openxmlformats.org/officeDocument/2006/relationships/image" Target="../media/image25.png"/><Relationship Id="rId79" Type="http://schemas.openxmlformats.org/officeDocument/2006/relationships/image" Target="../media/image30.png"/><Relationship Id="rId5" Type="http://schemas.openxmlformats.org/officeDocument/2006/relationships/slideLayout" Target="../slideLayouts/slideLayout5.xml"/><Relationship Id="rId61" Type="http://schemas.openxmlformats.org/officeDocument/2006/relationships/image" Target="../media/image12.png"/><Relationship Id="rId82" Type="http://schemas.openxmlformats.org/officeDocument/2006/relationships/image" Target="../media/image33.pn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7.png"/><Relationship Id="rId64" Type="http://schemas.openxmlformats.org/officeDocument/2006/relationships/image" Target="../media/image15.png"/><Relationship Id="rId69" Type="http://schemas.openxmlformats.org/officeDocument/2006/relationships/image" Target="../media/image20.png"/><Relationship Id="rId77" Type="http://schemas.openxmlformats.org/officeDocument/2006/relationships/image" Target="../media/image28.png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2.svg"/><Relationship Id="rId72" Type="http://schemas.openxmlformats.org/officeDocument/2006/relationships/image" Target="../media/image23.png"/><Relationship Id="rId80" Type="http://schemas.openxmlformats.org/officeDocument/2006/relationships/image" Target="../media/image3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0.png"/><Relationship Id="rId67" Type="http://schemas.openxmlformats.org/officeDocument/2006/relationships/image" Target="../media/image18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5.png"/><Relationship Id="rId62" Type="http://schemas.openxmlformats.org/officeDocument/2006/relationships/image" Target="../media/image13.png"/><Relationship Id="rId70" Type="http://schemas.openxmlformats.org/officeDocument/2006/relationships/image" Target="../media/image21.png"/><Relationship Id="rId75" Type="http://schemas.openxmlformats.org/officeDocument/2006/relationships/image" Target="../media/image26.png"/><Relationship Id="rId83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57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3.png"/><Relationship Id="rId60" Type="http://schemas.openxmlformats.org/officeDocument/2006/relationships/image" Target="../media/image11.png"/><Relationship Id="rId65" Type="http://schemas.openxmlformats.org/officeDocument/2006/relationships/image" Target="../media/image16.png"/><Relationship Id="rId73" Type="http://schemas.openxmlformats.org/officeDocument/2006/relationships/image" Target="../media/image24.png"/><Relationship Id="rId78" Type="http://schemas.openxmlformats.org/officeDocument/2006/relationships/image" Target="../media/image29.png"/><Relationship Id="rId81" Type="http://schemas.openxmlformats.org/officeDocument/2006/relationships/image" Target="../media/image3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image" Target="../media/image1.png"/><Relationship Id="rId55" Type="http://schemas.openxmlformats.org/officeDocument/2006/relationships/image" Target="../media/image6.png"/><Relationship Id="rId76" Type="http://schemas.openxmlformats.org/officeDocument/2006/relationships/image" Target="../media/image27.png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image" Target="../media/image1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hidden="1">
            <a:extLst>
              <a:ext uri="{FF2B5EF4-FFF2-40B4-BE49-F238E27FC236}">
                <a16:creationId xmlns:a16="http://schemas.microsoft.com/office/drawing/2014/main" id="{12333E4B-DADC-438D-A77F-6F8FFB150D5F}"/>
              </a:ext>
            </a:extLst>
          </p:cNvPr>
          <p:cNvPicPr>
            <a:picLocks noChangeAspect="1"/>
          </p:cNvPicPr>
          <p:nvPr userDrawn="1"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0210800" y="6246493"/>
            <a:ext cx="1766888" cy="39405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2B0E46-2566-4F11-ABAD-D6C0B612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04" y="234155"/>
            <a:ext cx="11037095" cy="5539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D29D8-B23F-46B7-8050-6AAB182CA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2466340"/>
            <a:ext cx="10363200" cy="3685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B729C-D9B5-4BAD-A4AF-B9C9C53C7A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800" y="6531818"/>
            <a:ext cx="2743200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EFC056B-C59F-4497-9C7A-409816C61A10}" type="datetimeFigureOut">
              <a:rPr lang="en-US" smtClean="0"/>
              <a:pPr/>
              <a:t>4/3/2024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36BEE-333E-40FE-81F8-7D75301356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2013" y="6531818"/>
            <a:ext cx="4114800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644A0-11AB-422F-BCF2-F71EDA119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6704" y="6531818"/>
            <a:ext cx="476250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E21350B7-B9C6-4D95-8DED-14AC556352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2B126447-041E-41AD-8F4D-D6CD89ABAD14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  <p:pic>
        <p:nvPicPr>
          <p:cNvPr id="9" name="MainLogo" hidden="1">
            <a:extLst>
              <a:ext uri="{FF2B5EF4-FFF2-40B4-BE49-F238E27FC236}">
                <a16:creationId xmlns:a16="http://schemas.microsoft.com/office/drawing/2014/main" id="{0FEC348C-3024-48F7-BA1F-A8E85ED4717D}"/>
              </a:ext>
            </a:extLst>
          </p:cNvPr>
          <p:cNvPicPr>
            <a:picLocks noChangeAspect="1"/>
          </p:cNvPicPr>
          <p:nvPr userDrawn="1"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0210800" y="6246493"/>
            <a:ext cx="1766888" cy="394054"/>
          </a:xfrm>
          <a:prstGeom prst="rect">
            <a:avLst/>
          </a:prstGeom>
        </p:spPr>
      </p:pic>
      <p:pic>
        <p:nvPicPr>
          <p:cNvPr id="10" name="SpareBank1_BV_blaa" hidden="1">
            <a:extLst>
              <a:ext uri="{FF2B5EF4-FFF2-40B4-BE49-F238E27FC236}">
                <a16:creationId xmlns:a16="http://schemas.microsoft.com/office/drawing/2014/main" id="{337BA596-8B64-402E-86E9-AD510C310981}"/>
              </a:ext>
            </a:extLst>
          </p:cNvPr>
          <p:cNvPicPr>
            <a:picLocks noChangeAspect="1"/>
          </p:cNvPicPr>
          <p:nvPr userDrawn="1"/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12" name="SpareBank1_BV_hvit" descr="Et bilde som inneholder tekst, utklipp&#10;&#10;Automatisk generert beskrivelse" hidden="1">
            <a:extLst>
              <a:ext uri="{FF2B5EF4-FFF2-40B4-BE49-F238E27FC236}">
                <a16:creationId xmlns:a16="http://schemas.microsoft.com/office/drawing/2014/main" id="{8F3AAF89-402C-4577-AF3F-CB1B14EE28D5}"/>
              </a:ext>
            </a:extLst>
          </p:cNvPr>
          <p:cNvPicPr>
            <a:picLocks noChangeAspect="1"/>
          </p:cNvPicPr>
          <p:nvPr userDrawn="1"/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13" name="SpareBank1_Gudbrandsdal_blaa" descr="Et bilde som inneholder tekst, servise, tallerken&#10;&#10;Automatisk generert beskrivelse" hidden="1">
            <a:extLst>
              <a:ext uri="{FF2B5EF4-FFF2-40B4-BE49-F238E27FC236}">
                <a16:creationId xmlns:a16="http://schemas.microsoft.com/office/drawing/2014/main" id="{AFD5BAD2-74AE-4444-BCC4-51169384C913}"/>
              </a:ext>
            </a:extLst>
          </p:cNvPr>
          <p:cNvPicPr>
            <a:picLocks noChangeAspect="1"/>
          </p:cNvPicPr>
          <p:nvPr userDrawn="1"/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14" name="SpareBank1_Gudbrandsdal_hvit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90BF8D02-10A3-4AC0-BEE6-3B5090834FD0}"/>
              </a:ext>
            </a:extLst>
          </p:cNvPr>
          <p:cNvPicPr>
            <a:picLocks noChangeAspect="1"/>
          </p:cNvPicPr>
          <p:nvPr userDrawn="1"/>
        </p:nvPicPr>
        <p:blipFill>
          <a:blip r:embed="rId5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15" name="SpareBank1_Hallingdal_Valdres_blaa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3E406213-2D3C-4FF9-B4F9-D6359A1A5E22}"/>
              </a:ext>
            </a:extLst>
          </p:cNvPr>
          <p:cNvPicPr>
            <a:picLocks noChangeAspect="1"/>
          </p:cNvPicPr>
          <p:nvPr userDrawn="1"/>
        </p:nvPicPr>
        <p:blipFill>
          <a:blip r:embed="rId5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0792" y="6246493"/>
            <a:ext cx="1996896" cy="396000"/>
          </a:xfrm>
          <a:prstGeom prst="rect">
            <a:avLst/>
          </a:prstGeom>
        </p:spPr>
      </p:pic>
      <p:pic>
        <p:nvPicPr>
          <p:cNvPr id="16" name="SpareBank1_Hallingdal_Valdres_hvit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493F8F0E-A8DB-4A2B-A166-5959BF70F90F}"/>
              </a:ext>
            </a:extLst>
          </p:cNvPr>
          <p:cNvPicPr>
            <a:picLocks noChangeAspect="1"/>
          </p:cNvPicPr>
          <p:nvPr userDrawn="1"/>
        </p:nvPicPr>
        <p:blipFill>
          <a:blip r:embed="rId5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0792" y="6246493"/>
            <a:ext cx="1996896" cy="396000"/>
          </a:xfrm>
          <a:prstGeom prst="rect">
            <a:avLst/>
          </a:prstGeom>
        </p:spPr>
      </p:pic>
      <p:pic>
        <p:nvPicPr>
          <p:cNvPr id="17" name="SpareBank1_Helgeland_blaa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EC5B6B60-05C3-4790-9BE2-468FBEC579C0}"/>
              </a:ext>
            </a:extLst>
          </p:cNvPr>
          <p:cNvPicPr>
            <a:picLocks noChangeAspect="1"/>
          </p:cNvPicPr>
          <p:nvPr userDrawn="1"/>
        </p:nvPicPr>
        <p:blipFill>
          <a:blip r:embed="rId5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18" name="SpareBank1_Helgeland_hvit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3D71C81C-49B7-4263-BF6E-8174CC880EC0}"/>
              </a:ext>
            </a:extLst>
          </p:cNvPr>
          <p:cNvPicPr>
            <a:picLocks noChangeAspect="1"/>
          </p:cNvPicPr>
          <p:nvPr userDrawn="1"/>
        </p:nvPicPr>
        <p:blipFill>
          <a:blip r:embed="rId5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19" name="SpareBank1_Lom_og_Skjaak_blaa" hidden="1">
            <a:extLst>
              <a:ext uri="{FF2B5EF4-FFF2-40B4-BE49-F238E27FC236}">
                <a16:creationId xmlns:a16="http://schemas.microsoft.com/office/drawing/2014/main" id="{35FF033A-4390-43B3-B8A8-AC195AE221A3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295" y="6246493"/>
            <a:ext cx="1730393" cy="396000"/>
          </a:xfrm>
          <a:prstGeom prst="rect">
            <a:avLst/>
          </a:prstGeom>
        </p:spPr>
      </p:pic>
      <p:pic>
        <p:nvPicPr>
          <p:cNvPr id="20" name="SpareBank1_Lom_og_Skjaak_hvit" hidden="1">
            <a:extLst>
              <a:ext uri="{FF2B5EF4-FFF2-40B4-BE49-F238E27FC236}">
                <a16:creationId xmlns:a16="http://schemas.microsoft.com/office/drawing/2014/main" id="{CBC18373-AB34-4DCC-98F4-7CAAD4D7E90A}"/>
              </a:ext>
            </a:extLst>
          </p:cNvPr>
          <p:cNvPicPr>
            <a:picLocks noChangeAspect="1"/>
          </p:cNvPicPr>
          <p:nvPr userDrawn="1"/>
        </p:nvPicPr>
        <p:blipFill>
          <a:blip r:embed="rId6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7295" y="6246493"/>
            <a:ext cx="1730393" cy="396000"/>
          </a:xfrm>
          <a:prstGeom prst="rect">
            <a:avLst/>
          </a:prstGeom>
        </p:spPr>
      </p:pic>
      <p:pic>
        <p:nvPicPr>
          <p:cNvPr id="21" name="SpareBank1_Modum_blaa" hidden="1">
            <a:extLst>
              <a:ext uri="{FF2B5EF4-FFF2-40B4-BE49-F238E27FC236}">
                <a16:creationId xmlns:a16="http://schemas.microsoft.com/office/drawing/2014/main" id="{2BB456BD-D714-4320-9FD6-D7AD08FAAA18}"/>
              </a:ext>
            </a:extLst>
          </p:cNvPr>
          <p:cNvPicPr>
            <a:picLocks noChangeAspect="1"/>
          </p:cNvPicPr>
          <p:nvPr userDrawn="1"/>
        </p:nvPicPr>
        <p:blipFill>
          <a:blip r:embed="rId6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22" name="SpareBank1_Modum_hvit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AA7A283A-E9F0-4566-A3E0-8F0620EA765D}"/>
              </a:ext>
            </a:extLst>
          </p:cNvPr>
          <p:cNvPicPr>
            <a:picLocks noChangeAspect="1"/>
          </p:cNvPicPr>
          <p:nvPr userDrawn="1"/>
        </p:nvPicPr>
        <p:blipFill>
          <a:blip r:embed="rId6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23" name="SpareBank1_Nord-Norge_blaa" hidden="1">
            <a:extLst>
              <a:ext uri="{FF2B5EF4-FFF2-40B4-BE49-F238E27FC236}">
                <a16:creationId xmlns:a16="http://schemas.microsoft.com/office/drawing/2014/main" id="{43101046-2EBF-4947-A6EB-C233820190C4}"/>
              </a:ext>
            </a:extLst>
          </p:cNvPr>
          <p:cNvPicPr>
            <a:picLocks noChangeAspect="1"/>
          </p:cNvPicPr>
          <p:nvPr userDrawn="1"/>
        </p:nvPicPr>
        <p:blipFill>
          <a:blip r:embed="rId6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24" name="SpareBank1_Nord-Norge_hvit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19CE5EB4-30DC-4B90-A86D-39C358D12350}"/>
              </a:ext>
            </a:extLst>
          </p:cNvPr>
          <p:cNvPicPr>
            <a:picLocks noChangeAspect="1"/>
          </p:cNvPicPr>
          <p:nvPr userDrawn="1"/>
        </p:nvPicPr>
        <p:blipFill>
          <a:blip r:embed="rId6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25" name="SpareBank1_Nordvest_blaa" descr="Et bilde som inneholder tekst, servise, tallerken&#10;&#10;Automatisk generert beskrivelse" hidden="1">
            <a:extLst>
              <a:ext uri="{FF2B5EF4-FFF2-40B4-BE49-F238E27FC236}">
                <a16:creationId xmlns:a16="http://schemas.microsoft.com/office/drawing/2014/main" id="{2580651B-7AA8-4286-9065-63B39F7868CF}"/>
              </a:ext>
            </a:extLst>
          </p:cNvPr>
          <p:cNvPicPr>
            <a:picLocks noChangeAspect="1"/>
          </p:cNvPicPr>
          <p:nvPr userDrawn="1"/>
        </p:nvPicPr>
        <p:blipFill>
          <a:blip r:embed="rId6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26" name="SpareBank1_Nordvest_hvit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BF0A5C74-5D15-4866-9E1C-BAA9D19E649D}"/>
              </a:ext>
            </a:extLst>
          </p:cNvPr>
          <p:cNvPicPr>
            <a:picLocks noChangeAspect="1"/>
          </p:cNvPicPr>
          <p:nvPr userDrawn="1"/>
        </p:nvPicPr>
        <p:blipFill>
          <a:blip r:embed="rId6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27" name="SpareBank1_Ringerike_Hadeland_blaa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B4E9C587-69DB-47CF-91A0-25BB068F5902}"/>
              </a:ext>
            </a:extLst>
          </p:cNvPr>
          <p:cNvPicPr>
            <a:picLocks noChangeAspect="1"/>
          </p:cNvPicPr>
          <p:nvPr userDrawn="1"/>
        </p:nvPicPr>
        <p:blipFill>
          <a:blip r:embed="rId6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6568" y="6246493"/>
            <a:ext cx="2001120" cy="396000"/>
          </a:xfrm>
          <a:prstGeom prst="rect">
            <a:avLst/>
          </a:prstGeom>
        </p:spPr>
      </p:pic>
      <p:pic>
        <p:nvPicPr>
          <p:cNvPr id="28" name="SpareBank1_Ringerike_Hadeland_hvit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BE66D82E-E542-474E-80B4-974766CF869D}"/>
              </a:ext>
            </a:extLst>
          </p:cNvPr>
          <p:cNvPicPr>
            <a:picLocks noChangeAspect="1"/>
          </p:cNvPicPr>
          <p:nvPr userDrawn="1"/>
        </p:nvPicPr>
        <p:blipFill>
          <a:blip r:embed="rId6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6568" y="6246493"/>
            <a:ext cx="2001120" cy="396000"/>
          </a:xfrm>
          <a:prstGeom prst="rect">
            <a:avLst/>
          </a:prstGeom>
        </p:spPr>
      </p:pic>
      <p:pic>
        <p:nvPicPr>
          <p:cNvPr id="29" name="SpareBank1_SMN_blaa" hidden="1">
            <a:extLst>
              <a:ext uri="{FF2B5EF4-FFF2-40B4-BE49-F238E27FC236}">
                <a16:creationId xmlns:a16="http://schemas.microsoft.com/office/drawing/2014/main" id="{10B56460-52F0-4BA9-81C3-AC3FC01D16AB}"/>
              </a:ext>
            </a:extLst>
          </p:cNvPr>
          <p:cNvPicPr>
            <a:picLocks noChangeAspect="1"/>
          </p:cNvPicPr>
          <p:nvPr userDrawn="1"/>
        </p:nvPicPr>
        <p:blipFill>
          <a:blip r:embed="rId7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30" name="SpareBank1_SMN_hvit" descr="Et bilde som inneholder tekst, utklipp&#10;&#10;Automatisk generert beskrivelse" hidden="1">
            <a:extLst>
              <a:ext uri="{FF2B5EF4-FFF2-40B4-BE49-F238E27FC236}">
                <a16:creationId xmlns:a16="http://schemas.microsoft.com/office/drawing/2014/main" id="{EA6BA4FD-86B8-4A25-A7A7-6A94E8E62B42}"/>
              </a:ext>
            </a:extLst>
          </p:cNvPr>
          <p:cNvPicPr>
            <a:picLocks noChangeAspect="1"/>
          </p:cNvPicPr>
          <p:nvPr userDrawn="1"/>
        </p:nvPicPr>
        <p:blipFill>
          <a:blip r:embed="rId7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31" name="SpareBank1_SR-Bank_blaa" hidden="1">
            <a:extLst>
              <a:ext uri="{FF2B5EF4-FFF2-40B4-BE49-F238E27FC236}">
                <a16:creationId xmlns:a16="http://schemas.microsoft.com/office/drawing/2014/main" id="{71D6B0B7-324F-4237-9E44-DFEC9DCB8EA2}"/>
              </a:ext>
            </a:extLst>
          </p:cNvPr>
          <p:cNvPicPr>
            <a:picLocks noChangeAspect="1"/>
          </p:cNvPicPr>
          <p:nvPr userDrawn="1"/>
        </p:nvPicPr>
        <p:blipFill>
          <a:blip r:embed="rId7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32" name="SpareBank1_SR-Bank_hvit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5350D87F-F50A-41F8-B2F1-7B0487EE5A88}"/>
              </a:ext>
            </a:extLst>
          </p:cNvPr>
          <p:cNvPicPr>
            <a:picLocks noChangeAspect="1"/>
          </p:cNvPicPr>
          <p:nvPr userDrawn="1"/>
        </p:nvPicPr>
        <p:blipFill>
          <a:blip r:embed="rId7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33" name="SpareBank1_Søre_Sunnmøre_blaa" hidden="1">
            <a:extLst>
              <a:ext uri="{FF2B5EF4-FFF2-40B4-BE49-F238E27FC236}">
                <a16:creationId xmlns:a16="http://schemas.microsoft.com/office/drawing/2014/main" id="{144379FE-2380-48A2-97E8-A0FB04AF94FD}"/>
              </a:ext>
            </a:extLst>
          </p:cNvPr>
          <p:cNvPicPr>
            <a:picLocks noChangeAspect="1"/>
          </p:cNvPicPr>
          <p:nvPr userDrawn="1"/>
        </p:nvPicPr>
        <p:blipFill>
          <a:blip r:embed="rId7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34" name="SpareBank1_Søre_Sunnmøre_hvit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7CC72A1B-F55A-432C-931E-CF9326068516}"/>
              </a:ext>
            </a:extLst>
          </p:cNvPr>
          <p:cNvPicPr>
            <a:picLocks noChangeAspect="1"/>
          </p:cNvPicPr>
          <p:nvPr userDrawn="1"/>
        </p:nvPicPr>
        <p:blipFill>
          <a:blip r:embed="rId7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35" name="SpareBank1_Telemark_blaa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E7DA024E-9A38-4E86-9D1D-5203A16C3871}"/>
              </a:ext>
            </a:extLst>
          </p:cNvPr>
          <p:cNvPicPr>
            <a:picLocks noChangeAspect="1"/>
          </p:cNvPicPr>
          <p:nvPr userDrawn="1"/>
        </p:nvPicPr>
        <p:blipFill>
          <a:blip r:embed="rId7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36" name="SpareBank1_Telemark_hvit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C2F89C1B-E846-49C4-9A74-8A50DEF0089C}"/>
              </a:ext>
            </a:extLst>
          </p:cNvPr>
          <p:cNvPicPr>
            <a:picLocks noChangeAspect="1"/>
          </p:cNvPicPr>
          <p:nvPr userDrawn="1"/>
        </p:nvPicPr>
        <p:blipFill>
          <a:blip r:embed="rId7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37" name="SpareBank1_Østfold_Akershus_blaa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28CB051C-CCF4-48CA-B170-DFEBE327A97B}"/>
              </a:ext>
            </a:extLst>
          </p:cNvPr>
          <p:cNvPicPr>
            <a:picLocks noChangeAspect="1"/>
          </p:cNvPicPr>
          <p:nvPr userDrawn="1"/>
        </p:nvPicPr>
        <p:blipFill>
          <a:blip r:embed="rId7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624" y="6246493"/>
            <a:ext cx="1868064" cy="396000"/>
          </a:xfrm>
          <a:prstGeom prst="rect">
            <a:avLst/>
          </a:prstGeom>
        </p:spPr>
      </p:pic>
      <p:pic>
        <p:nvPicPr>
          <p:cNvPr id="38" name="SpareBank1_Østfold_Akershus_hvit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412B20B2-EEB3-4CB5-9343-EBF2A3ABEC38}"/>
              </a:ext>
            </a:extLst>
          </p:cNvPr>
          <p:cNvPicPr>
            <a:picLocks noChangeAspect="1"/>
          </p:cNvPicPr>
          <p:nvPr userDrawn="1"/>
        </p:nvPicPr>
        <p:blipFill>
          <a:blip r:embed="rId7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624" y="6246493"/>
            <a:ext cx="1868064" cy="396000"/>
          </a:xfrm>
          <a:prstGeom prst="rect">
            <a:avLst/>
          </a:prstGeom>
        </p:spPr>
      </p:pic>
      <p:pic>
        <p:nvPicPr>
          <p:cNvPr id="39" name="SpareBank1_Østlandet_blaa" descr="Et bilde som inneholder tekst, servise&#10;&#10;Automatisk generert beskrivelse" hidden="1">
            <a:extLst>
              <a:ext uri="{FF2B5EF4-FFF2-40B4-BE49-F238E27FC236}">
                <a16:creationId xmlns:a16="http://schemas.microsoft.com/office/drawing/2014/main" id="{F6BB7452-ADE1-4E1C-9246-86E795C1D884}"/>
              </a:ext>
            </a:extLst>
          </p:cNvPr>
          <p:cNvPicPr>
            <a:picLocks noChangeAspect="1"/>
          </p:cNvPicPr>
          <p:nvPr userDrawn="1"/>
        </p:nvPicPr>
        <p:blipFill>
          <a:blip r:embed="rId8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40" name="SpareBank1_Østlandet_hvit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41AAC948-7948-44CC-9AD2-13C10DEFD3EA}"/>
              </a:ext>
            </a:extLst>
          </p:cNvPr>
          <p:cNvPicPr>
            <a:picLocks noChangeAspect="1"/>
          </p:cNvPicPr>
          <p:nvPr userDrawn="1"/>
        </p:nvPicPr>
        <p:blipFill>
          <a:blip r:embed="rId8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680" y="6246493"/>
            <a:ext cx="1735008" cy="396000"/>
          </a:xfrm>
          <a:prstGeom prst="rect">
            <a:avLst/>
          </a:prstGeom>
        </p:spPr>
      </p:pic>
      <p:pic>
        <p:nvPicPr>
          <p:cNvPr id="41" name="SpareBank1_blaa" hidden="1">
            <a:extLst>
              <a:ext uri="{FF2B5EF4-FFF2-40B4-BE49-F238E27FC236}">
                <a16:creationId xmlns:a16="http://schemas.microsoft.com/office/drawing/2014/main" id="{26889095-5A5D-49DD-A0A5-9AB7450D2561}"/>
              </a:ext>
            </a:extLst>
          </p:cNvPr>
          <p:cNvPicPr>
            <a:picLocks noChangeAspect="1"/>
          </p:cNvPicPr>
          <p:nvPr userDrawn="1"/>
        </p:nvPicPr>
        <p:blipFill>
          <a:blip r:embed="rId8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860" y="6246493"/>
            <a:ext cx="1792828" cy="396000"/>
          </a:xfrm>
          <a:prstGeom prst="rect">
            <a:avLst/>
          </a:prstGeom>
        </p:spPr>
      </p:pic>
      <p:pic>
        <p:nvPicPr>
          <p:cNvPr id="42" name="SpareBank1_hvit" descr="Et bilde som inneholder tekst, utklipp&#10;&#10;Automatisk generert beskrivelse" hidden="1">
            <a:extLst>
              <a:ext uri="{FF2B5EF4-FFF2-40B4-BE49-F238E27FC236}">
                <a16:creationId xmlns:a16="http://schemas.microsoft.com/office/drawing/2014/main" id="{B281BB2C-43DF-46B5-BFA5-6F4A7CA09A87}"/>
              </a:ext>
            </a:extLst>
          </p:cNvPr>
          <p:cNvPicPr>
            <a:picLocks noChangeAspect="1"/>
          </p:cNvPicPr>
          <p:nvPr userDrawn="1"/>
        </p:nvPicPr>
        <p:blipFill>
          <a:blip r:embed="rId8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4860" y="6246493"/>
            <a:ext cx="1792828" cy="396000"/>
          </a:xfrm>
          <a:prstGeom prst="rect">
            <a:avLst/>
          </a:prstGeom>
        </p:spPr>
      </p:pic>
      <p:sp>
        <p:nvSpPr>
          <p:cNvPr id="43" name="TekstSylinder 42">
            <a:extLst>
              <a:ext uri="{FF2B5EF4-FFF2-40B4-BE49-F238E27FC236}">
                <a16:creationId xmlns:a16="http://schemas.microsoft.com/office/drawing/2014/main" id="{2B89A50B-E140-DBDE-88B0-F3AD2136B54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015663" y="63500"/>
            <a:ext cx="1147762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b-NO" sz="120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 - Helgeland</a:t>
            </a:r>
          </a:p>
        </p:txBody>
      </p:sp>
    </p:spTree>
    <p:extLst>
      <p:ext uri="{BB962C8B-B14F-4D97-AF65-F5344CB8AC3E}">
        <p14:creationId xmlns:p14="http://schemas.microsoft.com/office/powerpoint/2010/main" val="176833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98" r:id="rId10"/>
    <p:sldLayoutId id="2147483699" r:id="rId11"/>
    <p:sldLayoutId id="2147483700" r:id="rId12"/>
    <p:sldLayoutId id="2147483659" r:id="rId13"/>
    <p:sldLayoutId id="2147483660" r:id="rId14"/>
    <p:sldLayoutId id="2147483661" r:id="rId15"/>
    <p:sldLayoutId id="2147483697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91" r:id="rId38"/>
    <p:sldLayoutId id="2147483694" r:id="rId39"/>
    <p:sldLayoutId id="2147483692" r:id="rId40"/>
    <p:sldLayoutId id="2147483695" r:id="rId41"/>
    <p:sldLayoutId id="2147483686" r:id="rId42"/>
    <p:sldLayoutId id="2147483687" r:id="rId43"/>
    <p:sldLayoutId id="2147483688" r:id="rId44"/>
    <p:sldLayoutId id="2147483689" r:id="rId45"/>
    <p:sldLayoutId id="2147483690" r:id="rId46"/>
    <p:sldLayoutId id="2147483696" r:id="rId47"/>
    <p:sldLayoutId id="2147483701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5200" indent="-28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38000" indent="-28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88000" indent="-28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tittel 4">
            <a:extLst>
              <a:ext uri="{FF2B5EF4-FFF2-40B4-BE49-F238E27FC236}">
                <a16:creationId xmlns:a16="http://schemas.microsoft.com/office/drawing/2014/main" id="{A6CC0822-063A-44EF-9202-631501EBE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926" y="2574925"/>
            <a:ext cx="5559095" cy="854075"/>
          </a:xfrm>
        </p:spPr>
        <p:txBody>
          <a:bodyPr/>
          <a:lstStyle/>
          <a:p>
            <a:r>
              <a:rPr lang="nb-NO" sz="2600" dirty="0">
                <a:latin typeface="+mn-lt"/>
              </a:rPr>
              <a:t>Bidrag til grønn finansiering</a:t>
            </a:r>
            <a:endParaRPr lang="nb-NO" sz="2600" dirty="0"/>
          </a:p>
        </p:txBody>
      </p:sp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07EE6FBC-7063-4E6B-B8F4-703DA8E6106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31" r="22431"/>
          <a:stretch/>
        </p:blipFill>
        <p:spPr>
          <a:xfrm>
            <a:off x="6519863" y="0"/>
            <a:ext cx="5672137" cy="68580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A3ADBB-CA48-45EE-B2C2-13F546984D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8924" y="5385732"/>
            <a:ext cx="4349577" cy="998443"/>
          </a:xfrm>
        </p:spPr>
        <p:txBody>
          <a:bodyPr/>
          <a:lstStyle/>
          <a:p>
            <a:r>
              <a:rPr lang="en-US" sz="2000" dirty="0"/>
              <a:t>Bjørn-Tore </a:t>
            </a:r>
            <a:r>
              <a:rPr lang="en-US" sz="2000" dirty="0" err="1"/>
              <a:t>brønlund</a:t>
            </a:r>
            <a:r>
              <a:rPr lang="en-US" sz="2000" dirty="0"/>
              <a:t>, </a:t>
            </a:r>
            <a:r>
              <a:rPr lang="nb-NO" sz="2000" dirty="0"/>
              <a:t>direktør bedriftsmarkedet </a:t>
            </a:r>
          </a:p>
          <a:p>
            <a:r>
              <a:rPr lang="nb-NO" sz="1400" dirty="0"/>
              <a:t>04.04.2024</a:t>
            </a:r>
            <a:endParaRPr lang="en-US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69BA5E-58F3-41F5-97A6-0BBA6D6394F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88925" y="1906790"/>
            <a:ext cx="5559425" cy="554038"/>
          </a:xfrm>
        </p:spPr>
        <p:txBody>
          <a:bodyPr/>
          <a:lstStyle/>
          <a:p>
            <a:r>
              <a:rPr lang="nb-NO" sz="3600" dirty="0" err="1"/>
              <a:t>OM:nord</a:t>
            </a:r>
            <a:r>
              <a:rPr lang="nb-NO" sz="3600" dirty="0"/>
              <a:t> 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536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DF2C754-A38E-463A-AE7F-708DBC41EE7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4972F4D-FE51-4773-BDAD-978A16D98BF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5DCDC061-5E0D-4B21-8C59-CD1E46E8EB8F}"/>
              </a:ext>
            </a:extLst>
          </p:cNvPr>
          <p:cNvPicPr>
            <a:picLocks noGrp="1" noChangeAspect="1"/>
          </p:cNvPicPr>
          <p:nvPr>
            <p:ph sz="quarter" idx="3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21" t="-1" r="30711" b="-1"/>
          <a:stretch/>
        </p:blipFill>
        <p:spPr>
          <a:xfrm>
            <a:off x="0" y="0"/>
            <a:ext cx="6586538" cy="6858000"/>
          </a:xfrm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943E714-037E-470F-87FD-5AF262A2E9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67DF46A4-213C-41C1-80A3-48E3CBD961F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735376" y="4729846"/>
            <a:ext cx="4891810" cy="338741"/>
          </a:xfrm>
        </p:spPr>
        <p:txBody>
          <a:bodyPr/>
          <a:lstStyle/>
          <a:p>
            <a:r>
              <a:rPr lang="nb-NO" sz="4800" dirty="0"/>
              <a:t>Visjon</a:t>
            </a:r>
          </a:p>
        </p:txBody>
      </p:sp>
      <p:pic>
        <p:nvPicPr>
          <p:cNvPr id="14" name="Plassholder for innhold 13">
            <a:extLst>
              <a:ext uri="{FF2B5EF4-FFF2-40B4-BE49-F238E27FC236}">
                <a16:creationId xmlns:a16="http://schemas.microsoft.com/office/drawing/2014/main" id="{FC74AA9E-01C5-4CED-BBE7-CB58180CE870}"/>
              </a:ext>
            </a:extLst>
          </p:cNvPr>
          <p:cNvPicPr>
            <a:picLocks noGrp="1" noChangeAspect="1"/>
          </p:cNvPicPr>
          <p:nvPr>
            <p:ph sz="quarter" idx="3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9" r="3953" b="-1"/>
          <a:stretch/>
        </p:blipFill>
        <p:spPr>
          <a:xfrm>
            <a:off x="6735763" y="0"/>
            <a:ext cx="5456237" cy="3730171"/>
          </a:xfr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26CDA118-312F-4C68-A018-C0FCA2F917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735375" y="5202781"/>
            <a:ext cx="4891811" cy="825155"/>
          </a:xfrm>
        </p:spPr>
        <p:txBody>
          <a:bodyPr/>
          <a:lstStyle/>
          <a:p>
            <a:pPr marL="0" indent="0">
              <a:buNone/>
            </a:pPr>
            <a:r>
              <a:rPr lang="nb-NO" sz="3600" dirty="0"/>
              <a:t>En drivkraft for </a:t>
            </a:r>
            <a:br>
              <a:rPr lang="nb-NO" sz="3600" dirty="0"/>
            </a:br>
            <a:r>
              <a:rPr lang="nb-NO" sz="3600" dirty="0"/>
              <a:t>vekst på Helgeland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B56D330-E14A-4E65-8896-42412EBC8BB4}"/>
              </a:ext>
            </a:extLst>
          </p:cNvPr>
          <p:cNvSpPr txBox="1"/>
          <p:nvPr/>
        </p:nvSpPr>
        <p:spPr>
          <a:xfrm>
            <a:off x="352338" y="956345"/>
            <a:ext cx="5402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>
                <a:solidFill>
                  <a:schemeClr val="bg1"/>
                </a:solidFill>
              </a:rPr>
              <a:t>Takk for oppmerksomheten!</a:t>
            </a:r>
          </a:p>
        </p:txBody>
      </p:sp>
    </p:spTree>
    <p:extLst>
      <p:ext uri="{BB962C8B-B14F-4D97-AF65-F5344CB8AC3E}">
        <p14:creationId xmlns:p14="http://schemas.microsoft.com/office/powerpoint/2010/main" val="1115254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Placeholder 1">
            <a:extLst>
              <a:ext uri="{FF2B5EF4-FFF2-40B4-BE49-F238E27FC236}">
                <a16:creationId xmlns:a16="http://schemas.microsoft.com/office/drawing/2014/main" id="{2FCC9F11-E7F4-4605-E989-03814472797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95999" y="0"/>
            <a:ext cx="6096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5" name="Title 2">
            <a:extLst>
              <a:ext uri="{FF2B5EF4-FFF2-40B4-BE49-F238E27FC236}">
                <a16:creationId xmlns:a16="http://schemas.microsoft.com/office/drawing/2014/main" id="{C2D22FB5-D533-6F86-F96C-C1574366B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05" y="229728"/>
            <a:ext cx="5588796" cy="553998"/>
          </a:xfrm>
        </p:spPr>
        <p:txBody>
          <a:bodyPr/>
          <a:lstStyle/>
          <a:p>
            <a:r>
              <a:rPr lang="en-US" dirty="0" err="1"/>
              <a:t>Bærekraftig</a:t>
            </a:r>
            <a:r>
              <a:rPr lang="en-US" dirty="0"/>
              <a:t> </a:t>
            </a:r>
            <a:r>
              <a:rPr lang="en-US" dirty="0" err="1"/>
              <a:t>finansiering</a:t>
            </a:r>
            <a:endParaRPr lang="en-US" dirty="0"/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11C6513B-9783-888B-CA52-EDC49DC36D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913" y="909186"/>
            <a:ext cx="5589587" cy="718278"/>
          </a:xfrm>
        </p:spPr>
        <p:txBody>
          <a:bodyPr/>
          <a:lstStyle/>
          <a:p>
            <a:r>
              <a:rPr lang="en-US" sz="2400" dirty="0"/>
              <a:t>EU’s </a:t>
            </a:r>
            <a:r>
              <a:rPr lang="en-US" sz="2400" dirty="0" err="1"/>
              <a:t>Taksonomi</a:t>
            </a:r>
            <a:r>
              <a:rPr lang="en-US" sz="2400" dirty="0"/>
              <a:t> og </a:t>
            </a:r>
            <a:r>
              <a:rPr lang="en-US" sz="2400" dirty="0" err="1"/>
              <a:t>handlingsplan</a:t>
            </a:r>
            <a:r>
              <a:rPr lang="en-US" sz="2400" dirty="0"/>
              <a:t> for </a:t>
            </a:r>
            <a:r>
              <a:rPr lang="en-US" sz="2400" dirty="0" err="1"/>
              <a:t>bærekrafitg</a:t>
            </a:r>
            <a:r>
              <a:rPr lang="en-US" sz="2400" dirty="0"/>
              <a:t> </a:t>
            </a:r>
            <a:r>
              <a:rPr lang="en-US" sz="2400" dirty="0" err="1"/>
              <a:t>finans</a:t>
            </a:r>
            <a:endParaRPr lang="en-US" sz="2400" dirty="0"/>
          </a:p>
        </p:txBody>
      </p:sp>
      <p:sp>
        <p:nvSpPr>
          <p:cNvPr id="79" name="Content Placeholder 4">
            <a:extLst>
              <a:ext uri="{FF2B5EF4-FFF2-40B4-BE49-F238E27FC236}">
                <a16:creationId xmlns:a16="http://schemas.microsoft.com/office/drawing/2014/main" id="{9E17C822-5DC7-2BA1-0D17-D6566A549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04" y="2007968"/>
            <a:ext cx="5588796" cy="3685222"/>
          </a:xfrm>
        </p:spPr>
        <p:txBody>
          <a:bodyPr/>
          <a:lstStyle/>
          <a:p>
            <a:r>
              <a:rPr lang="en-US" dirty="0"/>
              <a:t>System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klassifiserer</a:t>
            </a:r>
            <a:r>
              <a:rPr lang="en-US" dirty="0"/>
              <a:t> </a:t>
            </a:r>
            <a:r>
              <a:rPr lang="en-US" dirty="0" err="1"/>
              <a:t>informasjon</a:t>
            </a:r>
            <a:r>
              <a:rPr lang="en-US" dirty="0"/>
              <a:t> og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definerer</a:t>
            </a:r>
            <a:r>
              <a:rPr lang="en-US" dirty="0"/>
              <a:t> </a:t>
            </a:r>
            <a:r>
              <a:rPr lang="en-US" dirty="0" err="1"/>
              <a:t>hva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bærekraftig</a:t>
            </a:r>
            <a:r>
              <a:rPr lang="en-US" dirty="0"/>
              <a:t> </a:t>
            </a:r>
            <a:r>
              <a:rPr lang="en-US" dirty="0" err="1"/>
              <a:t>aktivitet</a:t>
            </a:r>
            <a:r>
              <a:rPr lang="en-US" dirty="0"/>
              <a:t> er</a:t>
            </a:r>
          </a:p>
          <a:p>
            <a:pPr marL="0" indent="0">
              <a:buNone/>
            </a:pPr>
            <a:endParaRPr lang="en-US" dirty="0"/>
          </a:p>
          <a:p>
            <a:pPr algn="l"/>
            <a:r>
              <a:rPr lang="nb-NO" b="0" i="0" dirty="0">
                <a:effectLst/>
              </a:rPr>
              <a:t>Disse kan deles inn i tre deler:</a:t>
            </a:r>
          </a:p>
          <a:p>
            <a:pPr lvl="1"/>
            <a:r>
              <a:rPr lang="nb-NO" b="1" i="0" dirty="0">
                <a:effectLst/>
              </a:rPr>
              <a:t>Rapporteringskrav:</a:t>
            </a:r>
            <a:r>
              <a:rPr lang="nb-NO" b="0" i="0" dirty="0">
                <a:effectLst/>
              </a:rPr>
              <a:t> For foretak innenfor finans- og banksektoren, samt større foretak, vil det </a:t>
            </a:r>
            <a:r>
              <a:rPr lang="nb-NO" b="1" i="0" dirty="0">
                <a:effectLst/>
              </a:rPr>
              <a:t>bli innført krav om rapportering</a:t>
            </a:r>
            <a:r>
              <a:rPr lang="nb-NO" b="0" i="0" dirty="0">
                <a:effectLst/>
              </a:rPr>
              <a:t> på hvilke deler av omsetningen som kommer fra bærekraftige aktiviteter.</a:t>
            </a:r>
          </a:p>
          <a:p>
            <a:pPr lvl="1"/>
            <a:r>
              <a:rPr lang="nb-NO" b="1" i="0" dirty="0">
                <a:effectLst/>
              </a:rPr>
              <a:t>Nye regler:</a:t>
            </a:r>
            <a:r>
              <a:rPr lang="nb-NO" b="0" i="0" dirty="0">
                <a:effectLst/>
              </a:rPr>
              <a:t> Bærekraft vil bli en del av regelverk for bank og finans. Disse sektorene må, i tillegg til kravene over, rapportere på andelen av produktene de tilbyr som tilfredsstiller kravene taksonomien setter. Dette </a:t>
            </a:r>
            <a:r>
              <a:rPr lang="nb-NO" b="1" i="0" dirty="0">
                <a:effectLst/>
              </a:rPr>
              <a:t>omfatter blant annet forvaltning og risikostyring</a:t>
            </a:r>
            <a:r>
              <a:rPr lang="nb-NO" b="0" i="0" dirty="0">
                <a:effectLst/>
              </a:rPr>
              <a:t> i forbindelse med bærekraftige investeringer.</a:t>
            </a:r>
          </a:p>
          <a:p>
            <a:pPr lvl="1"/>
            <a:r>
              <a:rPr lang="nb-NO" b="1" i="0" dirty="0">
                <a:effectLst/>
              </a:rPr>
              <a:t>Klassifisering av bærekraft</a:t>
            </a:r>
            <a:r>
              <a:rPr lang="nb-NO" b="0" i="0" dirty="0">
                <a:effectLst/>
              </a:rPr>
              <a:t>: Som grunnlaget for tiltakene over vil EU innføre et klassifiseringssystem for bærekraftige aktiviteter; EUs taksonomi</a:t>
            </a:r>
            <a:r>
              <a:rPr lang="nb-NO" b="0" i="0" dirty="0">
                <a:solidFill>
                  <a:schemeClr val="accent2"/>
                </a:solidFill>
                <a:effectLst/>
              </a:rPr>
              <a:t>.</a:t>
            </a:r>
            <a:br>
              <a:rPr lang="nb-NO" b="0" i="0" dirty="0">
                <a:solidFill>
                  <a:schemeClr val="accent2"/>
                </a:solidFill>
                <a:effectLst/>
              </a:rPr>
            </a:br>
            <a:endParaRPr lang="nb-NO" b="0" i="0" dirty="0">
              <a:solidFill>
                <a:schemeClr val="accent2"/>
              </a:solidFill>
              <a:effectLst/>
            </a:endParaRPr>
          </a:p>
          <a:p>
            <a:r>
              <a:rPr lang="nb-NO" b="1" dirty="0"/>
              <a:t>99 %</a:t>
            </a:r>
            <a:r>
              <a:rPr lang="nb-NO" dirty="0"/>
              <a:t> av bankens utslipp kommer fra utlånsporteføljen</a:t>
            </a:r>
            <a:endParaRPr lang="nb-NO" b="0" i="0" dirty="0">
              <a:effectLst/>
            </a:endParaRPr>
          </a:p>
          <a:p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B41D8B1-AF9B-4E9D-B8AC-D5D2F1BFC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998" y="1"/>
            <a:ext cx="6096001" cy="688655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97933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AD30B800-12B2-A8AA-AEFC-8DC60BFAC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Kommende lovkrav – </a:t>
            </a:r>
            <a:r>
              <a:rPr lang="nb-NO" sz="3600" dirty="0" err="1"/>
              <a:t>Bærekraftsrapportering</a:t>
            </a:r>
            <a:r>
              <a:rPr lang="nb-NO" sz="3600" dirty="0"/>
              <a:t> etter CSRD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4F513D32-DDF0-22BA-341A-F526750468F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16704" y="1052095"/>
            <a:ext cx="9422914" cy="553998"/>
          </a:xfrm>
        </p:spPr>
        <p:txBody>
          <a:bodyPr/>
          <a:lstStyle/>
          <a:p>
            <a:r>
              <a:rPr lang="nb-NO" dirty="0"/>
              <a:t>EU lanserte nytt </a:t>
            </a:r>
            <a:r>
              <a:rPr lang="nb-NO" dirty="0" err="1"/>
              <a:t>bærekraftsdirektiv</a:t>
            </a:r>
            <a:r>
              <a:rPr lang="nb-NO" dirty="0"/>
              <a:t> (CSRD) i 2023 som innføres trinnvis, og at rapportering om </a:t>
            </a:r>
            <a:r>
              <a:rPr lang="nb-NO" dirty="0" err="1"/>
              <a:t>bærekraftsforhold</a:t>
            </a:r>
            <a:r>
              <a:rPr lang="nb-NO" dirty="0"/>
              <a:t> tas inn i selskapenes årsberetning: 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1AAE440B-E48B-9411-DC0A-3F35A3E91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8544268"/>
              </p:ext>
            </p:extLst>
          </p:nvPr>
        </p:nvGraphicFramePr>
        <p:xfrm>
          <a:off x="612396" y="1749105"/>
          <a:ext cx="9530863" cy="4634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kstSylinder 11">
            <a:extLst>
              <a:ext uri="{FF2B5EF4-FFF2-40B4-BE49-F238E27FC236}">
                <a16:creationId xmlns:a16="http://schemas.microsoft.com/office/drawing/2014/main" id="{DB0EB7DE-A8FB-3F0D-D8B2-B0B8AACE3A47}"/>
              </a:ext>
            </a:extLst>
          </p:cNvPr>
          <p:cNvSpPr txBox="1"/>
          <p:nvPr/>
        </p:nvSpPr>
        <p:spPr>
          <a:xfrm>
            <a:off x="1458105" y="3942748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7C13C67-F57F-00A4-7BBE-A7DCC8C1EEA8}"/>
              </a:ext>
            </a:extLst>
          </p:cNvPr>
          <p:cNvSpPr txBox="1"/>
          <p:nvPr/>
        </p:nvSpPr>
        <p:spPr>
          <a:xfrm>
            <a:off x="3106145" y="1776826"/>
            <a:ext cx="19271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Aktsomhetsvurdering etter CSRD:  </a:t>
            </a:r>
            <a:r>
              <a:rPr lang="nb-NO" sz="1200" dirty="0"/>
              <a:t>Lovpålagte aktsomhetsvurderinger  500 ansatte og omsetning A € 150 mill. </a:t>
            </a:r>
          </a:p>
          <a:p>
            <a:r>
              <a:rPr lang="nb-NO" sz="1200" dirty="0"/>
              <a:t>&gt;250 ansatte og omsetning og omsetning &gt; € 40 mill. 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0C7FC965-AD31-9E96-5AA3-2D648ED90E1F}"/>
              </a:ext>
            </a:extLst>
          </p:cNvPr>
          <p:cNvSpPr txBox="1"/>
          <p:nvPr/>
        </p:nvSpPr>
        <p:spPr>
          <a:xfrm>
            <a:off x="1061645" y="4554897"/>
            <a:ext cx="13992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Taksonomien: </a:t>
            </a:r>
            <a:r>
              <a:rPr lang="nb-NO" sz="1200" dirty="0"/>
              <a:t>Rapportering på grønn </a:t>
            </a:r>
            <a:r>
              <a:rPr lang="nb-NO" sz="1200" dirty="0" err="1"/>
              <a:t>øknomiske</a:t>
            </a:r>
            <a:r>
              <a:rPr lang="nb-NO" sz="1200" dirty="0"/>
              <a:t> aktiviteter for antall årsverk &gt; 250 og salgsinntekter &gt; 550  MNOK og balanse &gt; 775 MNOK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4B20C66-C80B-14ED-63E3-08444C7FD6D3}"/>
              </a:ext>
            </a:extLst>
          </p:cNvPr>
          <p:cNvSpPr txBox="1"/>
          <p:nvPr/>
        </p:nvSpPr>
        <p:spPr>
          <a:xfrm>
            <a:off x="3682155" y="3942747"/>
            <a:ext cx="535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61E8A8F0-293A-D8FE-9FF6-7FA212BF9CDB}"/>
              </a:ext>
            </a:extLst>
          </p:cNvPr>
          <p:cNvSpPr txBox="1"/>
          <p:nvPr/>
        </p:nvSpPr>
        <p:spPr>
          <a:xfrm>
            <a:off x="5822846" y="3971535"/>
            <a:ext cx="535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</a:rPr>
              <a:t>2025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9F7F1B4D-72AC-A7AF-5F32-BE7954D888EC}"/>
              </a:ext>
            </a:extLst>
          </p:cNvPr>
          <p:cNvSpPr txBox="1"/>
          <p:nvPr/>
        </p:nvSpPr>
        <p:spPr>
          <a:xfrm>
            <a:off x="7734707" y="3942748"/>
            <a:ext cx="535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</a:rPr>
              <a:t>2026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1FD81FAE-F745-4250-77D2-8FD4BD03A378}"/>
              </a:ext>
            </a:extLst>
          </p:cNvPr>
          <p:cNvSpPr txBox="1"/>
          <p:nvPr/>
        </p:nvSpPr>
        <p:spPr>
          <a:xfrm>
            <a:off x="5619859" y="1606093"/>
            <a:ext cx="10907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Store foretak: </a:t>
            </a:r>
            <a:r>
              <a:rPr lang="nb-NO" sz="1200" dirty="0"/>
              <a:t>Antall årsverk &gt;250 salgsinntekter &gt; 550 MNOK </a:t>
            </a:r>
            <a:r>
              <a:rPr lang="nb-NO" sz="1200" dirty="0" err="1"/>
              <a:t>blanse</a:t>
            </a:r>
            <a:r>
              <a:rPr lang="nb-NO" sz="1200" dirty="0"/>
              <a:t> &gt;275 MNOK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24BFCD40-B314-C125-9DFB-D30CFAD89AB3}"/>
              </a:ext>
            </a:extLst>
          </p:cNvPr>
          <p:cNvSpPr txBox="1"/>
          <p:nvPr/>
        </p:nvSpPr>
        <p:spPr>
          <a:xfrm>
            <a:off x="7551359" y="4700984"/>
            <a:ext cx="12145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SMB:</a:t>
            </a:r>
            <a:r>
              <a:rPr lang="nb-NO" sz="1200" dirty="0"/>
              <a:t> </a:t>
            </a:r>
          </a:p>
          <a:p>
            <a:r>
              <a:rPr lang="nb-NO" sz="1200" dirty="0"/>
              <a:t>Antall årsverk 10-250, salgsinntekter 10-550 MNOK Balanse 5-275 MNOK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99571751-998E-4590-2912-F76F44348661}"/>
              </a:ext>
            </a:extLst>
          </p:cNvPr>
          <p:cNvSpPr txBox="1"/>
          <p:nvPr/>
        </p:nvSpPr>
        <p:spPr>
          <a:xfrm>
            <a:off x="3239214" y="4703604"/>
            <a:ext cx="16610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sz="1200" b="1" dirty="0"/>
              <a:t>Børsnoterte selskap, bank, forsikring og </a:t>
            </a:r>
            <a:r>
              <a:rPr lang="nb-NO" sz="1200" b="1" dirty="0" err="1"/>
              <a:t>kreditttforetak</a:t>
            </a:r>
            <a:r>
              <a:rPr lang="nb-NO" sz="1200" b="1" dirty="0"/>
              <a:t>: </a:t>
            </a:r>
            <a:r>
              <a:rPr lang="nb-NO" sz="1200" dirty="0"/>
              <a:t>Antall årsverk &gt;500 og salgsinntekter &gt; 550 MNOK balanse &gt; 275 MNOK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EE7A0725-2523-DA3B-15F8-C94B5C472898}"/>
              </a:ext>
            </a:extLst>
          </p:cNvPr>
          <p:cNvSpPr txBox="1"/>
          <p:nvPr/>
        </p:nvSpPr>
        <p:spPr>
          <a:xfrm>
            <a:off x="852854" y="2069864"/>
            <a:ext cx="1608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sz="1200" b="1" dirty="0"/>
              <a:t>Åpenhetsloven: </a:t>
            </a:r>
          </a:p>
          <a:p>
            <a:pPr lvl="0"/>
            <a:r>
              <a:rPr lang="nb-NO" sz="1200" dirty="0"/>
              <a:t>Redegjørelse av aktsomhetsvurderinger for ansvarlig arbeidsforhold internt og i leverandørkjeden</a:t>
            </a:r>
          </a:p>
        </p:txBody>
      </p:sp>
    </p:spTree>
    <p:extLst>
      <p:ext uri="{BB962C8B-B14F-4D97-AF65-F5344CB8AC3E}">
        <p14:creationId xmlns:p14="http://schemas.microsoft.com/office/powerpoint/2010/main" val="261057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F3715059-1AA3-E2BC-D592-C750C4523B3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95999" y="0"/>
            <a:ext cx="6096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Undertittel 6">
            <a:extLst>
              <a:ext uri="{FF2B5EF4-FFF2-40B4-BE49-F238E27FC236}">
                <a16:creationId xmlns:a16="http://schemas.microsoft.com/office/drawing/2014/main" id="{A36273BC-C672-4033-BFFD-723A201F4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04" y="2007968"/>
            <a:ext cx="5588796" cy="368522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nb-NO" sz="13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300" dirty="0"/>
              <a:t>Environment – Miljø og Klimarisiko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</a:pPr>
            <a:r>
              <a:rPr lang="nb-NO" sz="1300" dirty="0"/>
              <a:t>Negative effekter av klimarisiko, inntjening, varer og tjenester, overgangsrisikoer, miljøsertifisering, klimautslipp og forurensning på vann, luft, jord, hav </a:t>
            </a:r>
            <a:r>
              <a:rPr lang="nb-NO" sz="1300" dirty="0" err="1"/>
              <a:t>m..m</a:t>
            </a:r>
            <a:endParaRPr lang="nb-NO" sz="13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13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300" dirty="0" err="1"/>
              <a:t>Social</a:t>
            </a:r>
            <a:r>
              <a:rPr lang="nb-NO" sz="1300" dirty="0"/>
              <a:t> – Sosial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</a:pPr>
            <a:r>
              <a:rPr lang="nb-NO" sz="1300" dirty="0"/>
              <a:t>Kjennskap til sosial- og menneskerettighetsbrudd i egen organisasjon, leverandører og bransje. 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</a:pPr>
            <a:r>
              <a:rPr lang="nb-NO" sz="1300" dirty="0"/>
              <a:t>HMS, likestilling og tariffavtaler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13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300" dirty="0" err="1"/>
              <a:t>Governance</a:t>
            </a:r>
            <a:r>
              <a:rPr lang="nb-NO" sz="1300" dirty="0"/>
              <a:t> – Virksomhetsstyring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</a:pPr>
            <a:r>
              <a:rPr lang="nb-NO" sz="1300" dirty="0"/>
              <a:t>Kjennskap og risiko knyttet til økonomisk kriminalitet (skatteunndragelse, korrupsjon, hvitvasking) i egen virksomhet, leverandører og bransje. 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</a:pPr>
            <a:endParaRPr lang="nb-NO" sz="1300" b="1" dirty="0"/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</a:pPr>
            <a:r>
              <a:rPr lang="nb-NO" sz="1300" b="1" dirty="0"/>
              <a:t>Krav om 40 % kjønnsbalanse i styrer f.o.m 2024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0BC1039-9764-319B-FAFC-81C13F034F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8287"/>
          <a:stretch/>
        </p:blipFill>
        <p:spPr>
          <a:xfrm>
            <a:off x="6143639" y="0"/>
            <a:ext cx="6000722" cy="6858000"/>
          </a:xfrm>
          <a:prstGeom prst="rect">
            <a:avLst/>
          </a:prstGeom>
          <a:noFill/>
        </p:spPr>
      </p:pic>
      <p:sp>
        <p:nvSpPr>
          <p:cNvPr id="24" name="Tittel 23">
            <a:extLst>
              <a:ext uri="{FF2B5EF4-FFF2-40B4-BE49-F238E27FC236}">
                <a16:creationId xmlns:a16="http://schemas.microsoft.com/office/drawing/2014/main" id="{47937821-9A56-A85C-32DD-0F2C553F6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000" b="1" dirty="0"/>
            </a:br>
            <a:r>
              <a:rPr lang="en-US" sz="4000" b="1" dirty="0"/>
              <a:t>ESG</a:t>
            </a:r>
            <a:br>
              <a:rPr lang="en-US" sz="4000" b="1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470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ext Placeholder 1">
            <a:extLst>
              <a:ext uri="{FF2B5EF4-FFF2-40B4-BE49-F238E27FC236}">
                <a16:creationId xmlns:a16="http://schemas.microsoft.com/office/drawing/2014/main" id="{79A3D759-9286-E6AC-8E26-8FFEEE4871B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95999" y="0"/>
            <a:ext cx="6096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0F0BCE3D-6B88-8236-AE2D-C953A73BE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05" y="229728"/>
            <a:ext cx="5588796" cy="553998"/>
          </a:xfrm>
        </p:spPr>
        <p:txBody>
          <a:bodyPr anchor="ctr">
            <a:normAutofit/>
          </a:bodyPr>
          <a:lstStyle/>
          <a:p>
            <a:r>
              <a:rPr lang="nb-NO" dirty="0"/>
              <a:t>Grønn finansiering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F707FDC-2EF5-6AE3-FF2B-40D7371BB3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913" y="1164810"/>
            <a:ext cx="5589587" cy="43088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Arbeider</a:t>
            </a:r>
            <a:r>
              <a:rPr lang="en-US" sz="2000" dirty="0"/>
              <a:t> med </a:t>
            </a:r>
            <a:r>
              <a:rPr lang="en-US" sz="2000" dirty="0" err="1"/>
              <a:t>definerte</a:t>
            </a:r>
            <a:r>
              <a:rPr lang="en-US" sz="2000" dirty="0"/>
              <a:t> </a:t>
            </a:r>
            <a:r>
              <a:rPr lang="en-US" sz="2000" dirty="0" err="1"/>
              <a:t>bransjekrav</a:t>
            </a:r>
            <a:r>
              <a:rPr lang="en-US" sz="2000" dirty="0"/>
              <a:t> og </a:t>
            </a:r>
            <a:r>
              <a:rPr lang="en-US" sz="2000" dirty="0" err="1"/>
              <a:t>kriterier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bærekraftig</a:t>
            </a:r>
            <a:r>
              <a:rPr lang="en-US" sz="2000" dirty="0"/>
              <a:t> </a:t>
            </a:r>
            <a:r>
              <a:rPr lang="en-US" sz="2000" dirty="0" err="1"/>
              <a:t>finansiering</a:t>
            </a:r>
            <a:r>
              <a:rPr lang="en-US" sz="2000" dirty="0"/>
              <a:t> </a:t>
            </a:r>
            <a:r>
              <a:rPr lang="en-US" sz="2000" dirty="0" err="1"/>
              <a:t>sammen</a:t>
            </a:r>
            <a:r>
              <a:rPr lang="en-US" sz="2000" dirty="0"/>
              <a:t> med </a:t>
            </a:r>
            <a:r>
              <a:rPr lang="en-US" sz="2000" dirty="0" err="1"/>
              <a:t>bankene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Sparebank1 - </a:t>
            </a:r>
            <a:r>
              <a:rPr lang="en-US" sz="2000" dirty="0" err="1"/>
              <a:t>Alliansen</a:t>
            </a:r>
            <a:endParaRPr lang="en-US" sz="2000" dirty="0"/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DC68B23A-6D50-7B0B-3535-C642FF2A2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913" y="2774586"/>
            <a:ext cx="5588796" cy="368522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/>
              <a:t>Produkter</a:t>
            </a:r>
            <a:endParaRPr lang="en-US" sz="2400" dirty="0"/>
          </a:p>
          <a:p>
            <a:pPr lvl="1">
              <a:spcAft>
                <a:spcPts val="600"/>
              </a:spcAft>
            </a:pPr>
            <a:r>
              <a:rPr lang="en-US" sz="2400" dirty="0" err="1"/>
              <a:t>Grønt</a:t>
            </a:r>
            <a:r>
              <a:rPr lang="en-US" sz="2400" dirty="0"/>
              <a:t> </a:t>
            </a:r>
            <a:r>
              <a:rPr lang="en-US" sz="2400" dirty="0" err="1"/>
              <a:t>bolig</a:t>
            </a:r>
            <a:r>
              <a:rPr lang="en-US" sz="2400" dirty="0"/>
              <a:t>- og </a:t>
            </a:r>
            <a:r>
              <a:rPr lang="en-US" sz="2400" dirty="0" err="1"/>
              <a:t>næringslån</a:t>
            </a:r>
            <a:r>
              <a:rPr lang="en-US" sz="2400" dirty="0"/>
              <a:t> </a:t>
            </a:r>
          </a:p>
          <a:p>
            <a:pPr lvl="1">
              <a:spcAft>
                <a:spcPts val="600"/>
              </a:spcAft>
            </a:pPr>
            <a:r>
              <a:rPr lang="en-US" sz="2400" dirty="0" err="1"/>
              <a:t>Finansiering</a:t>
            </a:r>
            <a:r>
              <a:rPr lang="en-US" sz="2400" dirty="0"/>
              <a:t> av </a:t>
            </a:r>
            <a:r>
              <a:rPr lang="en-US" sz="2400" dirty="0" err="1"/>
              <a:t>el-biler</a:t>
            </a:r>
            <a:r>
              <a:rPr lang="en-US" sz="2400" dirty="0"/>
              <a:t> og </a:t>
            </a:r>
            <a:r>
              <a:rPr lang="en-US" sz="2400" dirty="0" err="1"/>
              <a:t>utstyr</a:t>
            </a:r>
            <a:endParaRPr lang="en-US" sz="2400" dirty="0"/>
          </a:p>
          <a:p>
            <a:pPr lvl="1">
              <a:spcAft>
                <a:spcPts val="600"/>
              </a:spcAft>
            </a:pPr>
            <a:r>
              <a:rPr lang="en-US" sz="2400" dirty="0" err="1"/>
              <a:t>Grønn</a:t>
            </a:r>
            <a:r>
              <a:rPr lang="en-US" sz="2400" dirty="0"/>
              <a:t> </a:t>
            </a:r>
            <a:r>
              <a:rPr lang="en-US" sz="2400" dirty="0" err="1"/>
              <a:t>landbrukskreditt</a:t>
            </a:r>
            <a:endParaRPr lang="en-US" sz="2400" dirty="0"/>
          </a:p>
          <a:p>
            <a:pPr lvl="1">
              <a:spcAft>
                <a:spcPts val="600"/>
              </a:spcAft>
            </a:pPr>
            <a:r>
              <a:rPr lang="en-US" sz="2400" dirty="0" err="1"/>
              <a:t>Grønne</a:t>
            </a:r>
            <a:r>
              <a:rPr lang="en-US" sz="2400" dirty="0"/>
              <a:t> </a:t>
            </a:r>
            <a:r>
              <a:rPr lang="en-US" sz="2400" dirty="0" err="1"/>
              <a:t>innskudd</a:t>
            </a:r>
            <a:endParaRPr lang="en-US" sz="2400" dirty="0"/>
          </a:p>
        </p:txBody>
      </p:sp>
      <p:pic>
        <p:nvPicPr>
          <p:cNvPr id="1028" name="Picture 4" descr="solceller på tak">
            <a:extLst>
              <a:ext uri="{FF2B5EF4-FFF2-40B4-BE49-F238E27FC236}">
                <a16:creationId xmlns:a16="http://schemas.microsoft.com/office/drawing/2014/main" id="{E9482A01-4CCC-9D43-463E-45E73FF61014}"/>
              </a:ext>
            </a:extLst>
          </p:cNvPr>
          <p:cNvPicPr>
            <a:picLocks noGrp="1" noChangeAspect="1" noChangeArrowheads="1"/>
          </p:cNvPicPr>
          <p:nvPr>
            <p:ph type="pic" sz="quarter" idx="28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7" r="25439" b="-1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53751959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2">
            <a:extLst>
              <a:ext uri="{FF2B5EF4-FFF2-40B4-BE49-F238E27FC236}">
                <a16:creationId xmlns:a16="http://schemas.microsoft.com/office/drawing/2014/main" id="{C2D22FB5-D533-6F86-F96C-C1574366B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FN’s 17 </a:t>
            </a:r>
            <a:r>
              <a:rPr lang="en-US" dirty="0" err="1"/>
              <a:t>bærekraftsmål</a:t>
            </a:r>
            <a:r>
              <a:rPr lang="en-US"/>
              <a:t> og……………. </a:t>
            </a:r>
            <a:r>
              <a:rPr lang="en-US" dirty="0"/>
              <a:t>169 </a:t>
            </a:r>
            <a:r>
              <a:rPr lang="en-US" dirty="0" err="1"/>
              <a:t>delmål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E4DA7BF-9B07-4882-9D11-0FF0CA2F4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1" y="862044"/>
            <a:ext cx="10683795" cy="5372502"/>
          </a:xfrm>
          <a:prstGeom prst="rect">
            <a:avLst/>
          </a:prstGeom>
          <a:solidFill>
            <a:srgbClr val="FFFFFF"/>
          </a:solidFill>
          <a:ln w="15875">
            <a:solidFill>
              <a:schemeClr val="accent1"/>
            </a:solidFill>
          </a:ln>
        </p:spPr>
      </p:pic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136A4F2F-B3A9-4D86-BB7E-593685E0B4BA}"/>
              </a:ext>
            </a:extLst>
          </p:cNvPr>
          <p:cNvCxnSpPr/>
          <p:nvPr/>
        </p:nvCxnSpPr>
        <p:spPr>
          <a:xfrm>
            <a:off x="7684655" y="2512291"/>
            <a:ext cx="1597890" cy="0"/>
          </a:xfrm>
          <a:prstGeom prst="line">
            <a:avLst/>
          </a:prstGeom>
          <a:ln w="825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E2E53400-6A26-4E88-AD13-8BBE78FDD304}"/>
              </a:ext>
            </a:extLst>
          </p:cNvPr>
          <p:cNvCxnSpPr/>
          <p:nvPr/>
        </p:nvCxnSpPr>
        <p:spPr>
          <a:xfrm>
            <a:off x="2272145" y="4341091"/>
            <a:ext cx="1625600" cy="0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4ED765EF-3AA4-4908-97A3-9C3BD9C0E9FA}"/>
              </a:ext>
            </a:extLst>
          </p:cNvPr>
          <p:cNvCxnSpPr/>
          <p:nvPr/>
        </p:nvCxnSpPr>
        <p:spPr>
          <a:xfrm>
            <a:off x="4082473" y="4341091"/>
            <a:ext cx="1634836" cy="0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8C3A2270-55CE-453B-94A6-642EEB80C444}"/>
              </a:ext>
            </a:extLst>
          </p:cNvPr>
          <p:cNvCxnSpPr/>
          <p:nvPr/>
        </p:nvCxnSpPr>
        <p:spPr>
          <a:xfrm>
            <a:off x="9458036" y="4341091"/>
            <a:ext cx="1616364" cy="0"/>
          </a:xfrm>
          <a:prstGeom prst="line">
            <a:avLst/>
          </a:prstGeom>
          <a:ln w="857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8EB4CA33-6AAF-4F6E-980A-397D27C4830E}"/>
              </a:ext>
            </a:extLst>
          </p:cNvPr>
          <p:cNvCxnSpPr/>
          <p:nvPr/>
        </p:nvCxnSpPr>
        <p:spPr>
          <a:xfrm>
            <a:off x="508000" y="6132945"/>
            <a:ext cx="1597891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968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46469B-5437-4F3B-5AE0-224A55D21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 blir mer miljøbevisst – men for tidlig noen ganger??</a:t>
            </a:r>
          </a:p>
        </p:txBody>
      </p:sp>
      <p:pic>
        <p:nvPicPr>
          <p:cNvPr id="4" name="Bilde 3" descr="Et bilde som inneholder tekst, Metallboks, Pakking og merking, Boks">
            <a:extLst>
              <a:ext uri="{FF2B5EF4-FFF2-40B4-BE49-F238E27FC236}">
                <a16:creationId xmlns:a16="http://schemas.microsoft.com/office/drawing/2014/main" id="{271F53E9-D833-99CD-6B11-3E6135D4C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9761" y="1360258"/>
            <a:ext cx="2212636" cy="174622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4AC00C6-2392-5E78-2C22-3E9A27C88C04}"/>
              </a:ext>
            </a:extLst>
          </p:cNvPr>
          <p:cNvPicPr>
            <a:picLocks noGrp="1" noChangeAspect="1" noChangeArrowheads="1"/>
          </p:cNvPicPr>
          <p:nvPr>
            <p:ph type="chart" sz="quarter" idx="3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630" y="1656821"/>
            <a:ext cx="3690656" cy="207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yrere elbiler fra nyttår?">
            <a:extLst>
              <a:ext uri="{FF2B5EF4-FFF2-40B4-BE49-F238E27FC236}">
                <a16:creationId xmlns:a16="http://schemas.microsoft.com/office/drawing/2014/main" id="{B4E1CA57-B036-5C06-C57F-A3820AA7A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55" y="3968328"/>
            <a:ext cx="4769174" cy="221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gjeringen forsvarer elbuss-krav: – De skal fungere i kulden">
            <a:extLst>
              <a:ext uri="{FF2B5EF4-FFF2-40B4-BE49-F238E27FC236}">
                <a16:creationId xmlns:a16="http://schemas.microsoft.com/office/drawing/2014/main" id="{84EBEE42-5C96-3B6D-C4D4-42FE22D63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416" y="4035003"/>
            <a:ext cx="3888481" cy="221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er lader Oslo kommune en el-gravemaskin med dieselaggregat – Stor-Oslo">
            <a:extLst>
              <a:ext uri="{FF2B5EF4-FFF2-40B4-BE49-F238E27FC236}">
                <a16:creationId xmlns:a16="http://schemas.microsoft.com/office/drawing/2014/main" id="{39E3D7A2-6D89-616A-B634-2034A3FFF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416" y="1340838"/>
            <a:ext cx="4556524" cy="255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2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C31A164F-F3CF-0C6D-A69A-76F068BF3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Eller; tenke nytt og kombinere eksisterende forretningsstrategi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1FAC938-D3F5-03F7-6E26-A3CD5B950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11" y="1375040"/>
            <a:ext cx="9127221" cy="524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79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73B8AE5E-6785-4C28-A2F3-FF2B9483F85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EDB796A0-786B-4250-89EF-C76FA66CC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05" y="229728"/>
            <a:ext cx="5588796" cy="553998"/>
          </a:xfrm>
        </p:spPr>
        <p:txBody>
          <a:bodyPr/>
          <a:lstStyle/>
          <a:p>
            <a:r>
              <a:rPr lang="nb-NO" dirty="0"/>
              <a:t>Drivkraftkonferansen 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5F21CDE7-F554-4804-8EA9-76BDF31799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5913" y="909186"/>
            <a:ext cx="5589587" cy="430887"/>
          </a:xfrm>
        </p:spPr>
        <p:txBody>
          <a:bodyPr/>
          <a:lstStyle/>
          <a:p>
            <a:r>
              <a:rPr lang="nb-NO" dirty="0"/>
              <a:t>I år 22. august – Mo i Rana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FD7AE2A1-2CDB-47EA-AD73-A6C59FABB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04" y="2007968"/>
            <a:ext cx="5588796" cy="3685222"/>
          </a:xfrm>
        </p:spPr>
        <p:txBody>
          <a:bodyPr/>
          <a:lstStyle/>
          <a:p>
            <a:pPr marL="0" indent="0">
              <a:buNone/>
            </a:pPr>
            <a:r>
              <a:rPr lang="nb-NO" sz="1600" b="1" dirty="0"/>
              <a:t>Hvordan skape bærekraftig vekst på Helgeland?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dirty="0"/>
              <a:t>Det er spørsmålet vi stiller hvert år på Drivkraftkonferansen.</a:t>
            </a:r>
          </a:p>
          <a:p>
            <a:pPr marL="0" indent="0">
              <a:buNone/>
            </a:pPr>
            <a:r>
              <a:rPr lang="nb-NO" dirty="0"/>
              <a:t>Og i år samles vi i Mo i Rana 22. august. Denne gangen belyser vi problemstillingen i et </a:t>
            </a:r>
            <a:r>
              <a:rPr lang="nb-NO" dirty="0" err="1"/>
              <a:t>bærekraftsperspektiv</a:t>
            </a:r>
            <a:r>
              <a:rPr lang="nb-NO" dirty="0"/>
              <a:t>. </a:t>
            </a:r>
          </a:p>
          <a:p>
            <a:endParaRPr lang="nb-NO" sz="1600" b="1" dirty="0"/>
          </a:p>
          <a:p>
            <a:pPr marL="0" indent="0">
              <a:buNone/>
            </a:pPr>
            <a:r>
              <a:rPr lang="nb-NO" sz="1600" b="1" dirty="0"/>
              <a:t>Årets tema: Energisk </a:t>
            </a:r>
          </a:p>
          <a:p>
            <a:pPr marL="0" indent="0">
              <a:buNone/>
            </a:pPr>
            <a:endParaRPr lang="nb-NO" sz="1600" b="1" i="0" dirty="0">
              <a:solidFill>
                <a:srgbClr val="002776"/>
              </a:solidFill>
              <a:effectLst/>
            </a:endParaRPr>
          </a:p>
          <a:p>
            <a:pPr marL="0" indent="0">
              <a:buNone/>
            </a:pPr>
            <a:r>
              <a:rPr lang="nb-NO" dirty="0"/>
              <a:t>Det er ikke bare "</a:t>
            </a:r>
            <a:r>
              <a:rPr lang="nb-NO" dirty="0" err="1"/>
              <a:t>engergikonferanse</a:t>
            </a:r>
            <a:r>
              <a:rPr lang="nb-NO" dirty="0"/>
              <a:t>", men også ha tema som handler om positiv og negativ energi i samfunnet og i enkeltpersonene.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Vi har allerede sikret oss Goran Persson og kommer til å se både til valget i USA og se på de lokale forholdene økonomisk gjennom vår årlige </a:t>
            </a:r>
            <a:r>
              <a:rPr lang="nb-NO" dirty="0" err="1"/>
              <a:t>HelgelandsPuls</a:t>
            </a:r>
            <a:r>
              <a:rPr lang="nb-NO" dirty="0"/>
              <a:t> som er et konjunkturbarometer for vår region.</a:t>
            </a:r>
            <a:endParaRPr lang="nb-NO" sz="1100" b="1" i="0" dirty="0">
              <a:solidFill>
                <a:srgbClr val="002776"/>
              </a:solidFill>
              <a:effectLst/>
            </a:endParaRPr>
          </a:p>
          <a:p>
            <a:pPr marL="0" indent="0">
              <a:buNone/>
            </a:pPr>
            <a:endParaRPr lang="nb-NO" dirty="0">
              <a:solidFill>
                <a:srgbClr val="002776"/>
              </a:solidFill>
            </a:endParaRPr>
          </a:p>
          <a:p>
            <a:pPr marL="0" indent="0">
              <a:buNone/>
            </a:pPr>
            <a:endParaRPr lang="nb-NO" b="0" i="0" dirty="0">
              <a:solidFill>
                <a:srgbClr val="002776"/>
              </a:solidFill>
              <a:effectLst/>
            </a:endParaRPr>
          </a:p>
        </p:txBody>
      </p:sp>
      <p:pic>
        <p:nvPicPr>
          <p:cNvPr id="14" name="Plassholder for bilde 13">
            <a:extLst>
              <a:ext uri="{FF2B5EF4-FFF2-40B4-BE49-F238E27FC236}">
                <a16:creationId xmlns:a16="http://schemas.microsoft.com/office/drawing/2014/main" id="{31B240F9-DB08-4194-B62B-5A9E1DCE8535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622"/>
          <a:stretch/>
        </p:blipFill>
        <p:spPr>
          <a:xfrm>
            <a:off x="609600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3950412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SpareBank1">
      <a:dk1>
        <a:sysClr val="windowText" lastClr="000000"/>
      </a:dk1>
      <a:lt1>
        <a:sysClr val="window" lastClr="FFFFFF"/>
      </a:lt1>
      <a:dk2>
        <a:srgbClr val="005AA4"/>
      </a:dk2>
      <a:lt2>
        <a:srgbClr val="B7CEE6"/>
      </a:lt2>
      <a:accent1>
        <a:srgbClr val="005AA4"/>
      </a:accent1>
      <a:accent2>
        <a:srgbClr val="002776"/>
      </a:accent2>
      <a:accent3>
        <a:srgbClr val="7EB5D2"/>
      </a:accent3>
      <a:accent4>
        <a:srgbClr val="F8E9DD"/>
      </a:accent4>
      <a:accent5>
        <a:srgbClr val="D3D3EA"/>
      </a:accent5>
      <a:accent6>
        <a:srgbClr val="EE8D9C"/>
      </a:accent6>
      <a:hlink>
        <a:srgbClr val="0563C1"/>
      </a:hlink>
      <a:folHlink>
        <a:srgbClr val="954F72"/>
      </a:folHlink>
    </a:clrScheme>
    <a:fontScheme name="SpareBank1">
      <a:majorFont>
        <a:latin typeface="SpareBank 1 Title"/>
        <a:ea typeface=""/>
        <a:cs typeface=""/>
      </a:majorFont>
      <a:minorFont>
        <a:latin typeface="SpareBank 1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H-PowerPoint-mal" id="{F68479DF-2A28-403A-9DA5-A14AABFC016F}" vid="{37B47EC6-0441-4AAB-9DDF-599C10EDE4E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0">
    <wetp:webextensionref xmlns:r="http://schemas.openxmlformats.org/officeDocument/2006/relationships" r:id="rId1"/>
  </wetp:taskpane>
  <wetp:taskpane dockstate="right" visibility="0" width="350" row="11">
    <wetp:webextensionref xmlns:r="http://schemas.openxmlformats.org/officeDocument/2006/relationships" r:id="rId2"/>
  </wetp:taskpane>
  <wetp:taskpane dockstate="right" visibility="0" width="350" row="10">
    <wetp:webextensionref xmlns:r="http://schemas.openxmlformats.org/officeDocument/2006/relationships" r:id="rId3"/>
  </wetp:taskpane>
</wetp:taskpanes>
</file>

<file path=ppt/webextensions/webextension1.xml><?xml version="1.0" encoding="utf-8"?>
<we:webextension xmlns:we="http://schemas.microsoft.com/office/webextensions/webextension/2010/11" id="{B56DB914-30FA-479A-A08C-F066C773B017}">
  <we:reference id="f7da559f-5105-4956-bf32-5c706edeb727" version="2.0.1.0" store="EXCatalog" storeType="EXCatalog"/>
  <we:alternateReferences/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7D1CE03F-DB90-46CB-9FC0-D3B85863C459}">
  <we:reference id="b5c09e55-3dce-4edd-868c-cc5152671239" version="1.0.0.4" store="EXCatalog" storeType="EXCatalog"/>
  <we:alternateReferences/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EFDC0DC0-9262-4A24-80B8-069B9642ED1D}">
  <we:reference id="wa104380594" version="2.0.0.0" store="en-001" storeType="OMEX"/>
  <we:alternateReferences>
    <we:reference id="WA104380594" version="2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58AF202CCEBB43AA687831F05A4CE9" ma:contentTypeVersion="12" ma:contentTypeDescription="Opprett et nytt dokument." ma:contentTypeScope="" ma:versionID="f51e60ebe91f185cbd98cd29a768204d">
  <xsd:schema xmlns:xsd="http://www.w3.org/2001/XMLSchema" xmlns:xs="http://www.w3.org/2001/XMLSchema" xmlns:p="http://schemas.microsoft.com/office/2006/metadata/properties" xmlns:ns2="e35222e9-982c-4dcd-a1ed-5ddaab064807" xmlns:ns3="ebdb6263-879a-4cc2-b3e3-f9675b5563f8" targetNamespace="http://schemas.microsoft.com/office/2006/metadata/properties" ma:root="true" ma:fieldsID="443f2ad8f6095c4fce55ab7619a55616" ns2:_="" ns3:_="">
    <xsd:import namespace="e35222e9-982c-4dcd-a1ed-5ddaab064807"/>
    <xsd:import namespace="ebdb6263-879a-4cc2-b3e3-f9675b5563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5222e9-982c-4dcd-a1ed-5ddaab0648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db6263-879a-4cc2-b3e3-f9675b5563f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51E578-F59C-4AA4-A064-60F38B77ED57}">
  <ds:schemaRefs>
    <ds:schemaRef ds:uri="http://schemas.microsoft.com/office/2006/documentManagement/types"/>
    <ds:schemaRef ds:uri="e35222e9-982c-4dcd-a1ed-5ddaab064807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ebdb6263-879a-4cc2-b3e3-f9675b5563f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FBCDED5-7808-4D8F-8B8F-548E48E347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A2500F-70D9-4090-A193-0C0DCDF3BC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5222e9-982c-4dcd-a1ed-5ddaab064807"/>
    <ds:schemaRef ds:uri="ebdb6263-879a-4cc2-b3e3-f9675b5563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SBH-PowerPoint-mal</Template>
  <TotalTime>9228</TotalTime>
  <Words>579</Words>
  <Application>Microsoft Office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8" baseType="lpstr">
      <vt:lpstr>Arial</vt:lpstr>
      <vt:lpstr>Calibri</vt:lpstr>
      <vt:lpstr>SpareBank 1</vt:lpstr>
      <vt:lpstr>SpareBank 1 Light</vt:lpstr>
      <vt:lpstr>SpareBank 1 Medium</vt:lpstr>
      <vt:lpstr>SpareBank 1 Title</vt:lpstr>
      <vt:lpstr>SpareBank 1 Title Light</vt:lpstr>
      <vt:lpstr>Office-tema</vt:lpstr>
      <vt:lpstr>OM:nord </vt:lpstr>
      <vt:lpstr>Bærekraftig finansiering</vt:lpstr>
      <vt:lpstr>Kommende lovkrav – Bærekraftsrapportering etter CSRD</vt:lpstr>
      <vt:lpstr> ESG </vt:lpstr>
      <vt:lpstr>Grønn finansiering</vt:lpstr>
      <vt:lpstr> FN’s 17 bærekraftsmål og……………. 169 delmål</vt:lpstr>
      <vt:lpstr>Vi blir mer miljøbevisst – men for tidlig noen ganger??</vt:lpstr>
      <vt:lpstr>Eller; tenke nytt og kombinere eksisterende forretningsstrategi</vt:lpstr>
      <vt:lpstr>Drivkraftkonferansen 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SpareBank 1 Helgeland</dc:title>
  <dc:creator>Tina Endresen</dc:creator>
  <cp:lastModifiedBy>Bjørn-Tore Brønlund</cp:lastModifiedBy>
  <cp:revision>109</cp:revision>
  <cp:lastPrinted>2021-12-06T14:02:40Z</cp:lastPrinted>
  <dcterms:created xsi:type="dcterms:W3CDTF">2021-10-21T08:14:58Z</dcterms:created>
  <dcterms:modified xsi:type="dcterms:W3CDTF">2024-04-03T11:16:23Z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0x010100D258AF202CCEBB43AA687831F05A4CE9</vt:lpwstr>
  </property>
  <property fmtid="{D5CDD505-2E9C-101B-9397-08002B2CF9AE}" pid="3" name="MSIP_Label_25a82697-3838-400b-8098-4bd38bbe3e7f_Enabled">
    <vt:lpwstr>true</vt:lpwstr>
  </property>
  <property fmtid="{D5CDD505-2E9C-101B-9397-08002B2CF9AE}" pid="4" name="MSIP_Label_25a82697-3838-400b-8098-4bd38bbe3e7f_SetDate">
    <vt:lpwstr>2024-03-12T14:20:53Z</vt:lpwstr>
  </property>
  <property fmtid="{D5CDD505-2E9C-101B-9397-08002B2CF9AE}" pid="5" name="MSIP_Label_25a82697-3838-400b-8098-4bd38bbe3e7f_Method">
    <vt:lpwstr>Standard</vt:lpwstr>
  </property>
  <property fmtid="{D5CDD505-2E9C-101B-9397-08002B2CF9AE}" pid="6" name="MSIP_Label_25a82697-3838-400b-8098-4bd38bbe3e7f_Name">
    <vt:lpwstr>Intern - Helgeland</vt:lpwstr>
  </property>
  <property fmtid="{D5CDD505-2E9C-101B-9397-08002B2CF9AE}" pid="7" name="MSIP_Label_25a82697-3838-400b-8098-4bd38bbe3e7f_SiteId">
    <vt:lpwstr>491e8cc4-2204-4312-8565-17f85046df01</vt:lpwstr>
  </property>
  <property fmtid="{D5CDD505-2E9C-101B-9397-08002B2CF9AE}" pid="8" name="MSIP_Label_25a82697-3838-400b-8098-4bd38bbe3e7f_ActionId">
    <vt:lpwstr>2a70b55d-874a-4ae5-8d53-199dc97604d6</vt:lpwstr>
  </property>
  <property fmtid="{D5CDD505-2E9C-101B-9397-08002B2CF9AE}" pid="9" name="MSIP_Label_25a82697-3838-400b-8098-4bd38bbe3e7f_ContentBits">
    <vt:lpwstr>1</vt:lpwstr>
  </property>
  <property fmtid="{D5CDD505-2E9C-101B-9397-08002B2CF9AE}" pid="10" name="ClassificationContentMarkingHeaderLocations">
    <vt:lpwstr>Office-tema:43</vt:lpwstr>
  </property>
  <property fmtid="{D5CDD505-2E9C-101B-9397-08002B2CF9AE}" pid="11" name="ClassificationContentMarkingHeaderText">
    <vt:lpwstr>Intern - Helgeland</vt:lpwstr>
  </property>
</Properties>
</file>