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24DF46-244A-4217-B42C-B3A471E7B66B}" v="10" dt="2024-03-21T11:39:31.5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us Kroken" userId="ee3f4553-af86-471a-8ba3-af0d7fc00f3d" providerId="ADAL" clId="{8024DF46-244A-4217-B42C-B3A471E7B66B}"/>
    <pc:docChg chg="undo custSel addSld modSld">
      <pc:chgData name="Marius Kroken" userId="ee3f4553-af86-471a-8ba3-af0d7fc00f3d" providerId="ADAL" clId="{8024DF46-244A-4217-B42C-B3A471E7B66B}" dt="2024-04-02T08:40:46.845" v="1944" actId="20577"/>
      <pc:docMkLst>
        <pc:docMk/>
      </pc:docMkLst>
      <pc:sldChg chg="modSp mod">
        <pc:chgData name="Marius Kroken" userId="ee3f4553-af86-471a-8ba3-af0d7fc00f3d" providerId="ADAL" clId="{8024DF46-244A-4217-B42C-B3A471E7B66B}" dt="2024-04-02T08:40:46.845" v="1944" actId="20577"/>
        <pc:sldMkLst>
          <pc:docMk/>
          <pc:sldMk cId="1679005621" sldId="256"/>
        </pc:sldMkLst>
        <pc:spChg chg="mod">
          <ac:chgData name="Marius Kroken" userId="ee3f4553-af86-471a-8ba3-af0d7fc00f3d" providerId="ADAL" clId="{8024DF46-244A-4217-B42C-B3A471E7B66B}" dt="2024-04-02T08:40:46.845" v="1944" actId="20577"/>
          <ac:spMkLst>
            <pc:docMk/>
            <pc:sldMk cId="1679005621" sldId="256"/>
            <ac:spMk id="3" creationId="{FC6A2DC4-B33B-41BB-F5FC-DF59186D40A2}"/>
          </ac:spMkLst>
        </pc:spChg>
      </pc:sldChg>
      <pc:sldChg chg="modSp mod">
        <pc:chgData name="Marius Kroken" userId="ee3f4553-af86-471a-8ba3-af0d7fc00f3d" providerId="ADAL" clId="{8024DF46-244A-4217-B42C-B3A471E7B66B}" dt="2024-03-19T07:40:49.782" v="644" actId="27636"/>
        <pc:sldMkLst>
          <pc:docMk/>
          <pc:sldMk cId="2053767520" sldId="257"/>
        </pc:sldMkLst>
        <pc:spChg chg="mod">
          <ac:chgData name="Marius Kroken" userId="ee3f4553-af86-471a-8ba3-af0d7fc00f3d" providerId="ADAL" clId="{8024DF46-244A-4217-B42C-B3A471E7B66B}" dt="2024-03-19T07:40:49.782" v="644" actId="27636"/>
          <ac:spMkLst>
            <pc:docMk/>
            <pc:sldMk cId="2053767520" sldId="257"/>
            <ac:spMk id="3" creationId="{1EF458FA-9BB1-A778-61DE-04C4AAD95C82}"/>
          </ac:spMkLst>
        </pc:spChg>
      </pc:sldChg>
      <pc:sldChg chg="addSp delSp modSp new mod setBg">
        <pc:chgData name="Marius Kroken" userId="ee3f4553-af86-471a-8ba3-af0d7fc00f3d" providerId="ADAL" clId="{8024DF46-244A-4217-B42C-B3A471E7B66B}" dt="2024-03-19T08:23:36.707" v="721" actId="26606"/>
        <pc:sldMkLst>
          <pc:docMk/>
          <pc:sldMk cId="3237870349" sldId="258"/>
        </pc:sldMkLst>
        <pc:spChg chg="mod">
          <ac:chgData name="Marius Kroken" userId="ee3f4553-af86-471a-8ba3-af0d7fc00f3d" providerId="ADAL" clId="{8024DF46-244A-4217-B42C-B3A471E7B66B}" dt="2024-03-19T08:23:36.707" v="721" actId="26606"/>
          <ac:spMkLst>
            <pc:docMk/>
            <pc:sldMk cId="3237870349" sldId="258"/>
            <ac:spMk id="2" creationId="{1EF9F314-143D-2A22-883C-11B83B9708FD}"/>
          </ac:spMkLst>
        </pc:spChg>
        <pc:spChg chg="mod">
          <ac:chgData name="Marius Kroken" userId="ee3f4553-af86-471a-8ba3-af0d7fc00f3d" providerId="ADAL" clId="{8024DF46-244A-4217-B42C-B3A471E7B66B}" dt="2024-03-19T08:23:36.707" v="721" actId="26606"/>
          <ac:spMkLst>
            <pc:docMk/>
            <pc:sldMk cId="3237870349" sldId="258"/>
            <ac:spMk id="3" creationId="{BCC0C577-BF0D-4CE3-7826-B653AB4CF61D}"/>
          </ac:spMkLst>
        </pc:spChg>
        <pc:spChg chg="add">
          <ac:chgData name="Marius Kroken" userId="ee3f4553-af86-471a-8ba3-af0d7fc00f3d" providerId="ADAL" clId="{8024DF46-244A-4217-B42C-B3A471E7B66B}" dt="2024-03-19T08:23:36.707" v="721" actId="26606"/>
          <ac:spMkLst>
            <pc:docMk/>
            <pc:sldMk cId="3237870349" sldId="258"/>
            <ac:spMk id="12" creationId="{9B7AD9F6-8CE7-4299-8FC6-328F4DCD3FF9}"/>
          </ac:spMkLst>
        </pc:spChg>
        <pc:spChg chg="add">
          <ac:chgData name="Marius Kroken" userId="ee3f4553-af86-471a-8ba3-af0d7fc00f3d" providerId="ADAL" clId="{8024DF46-244A-4217-B42C-B3A471E7B66B}" dt="2024-03-19T08:23:36.707" v="721" actId="26606"/>
          <ac:spMkLst>
            <pc:docMk/>
            <pc:sldMk cId="3237870349" sldId="258"/>
            <ac:spMk id="14" creationId="{F49775AF-8896-43EE-92C6-83497D6DC56F}"/>
          </ac:spMkLst>
        </pc:spChg>
        <pc:picChg chg="add del mod">
          <ac:chgData name="Marius Kroken" userId="ee3f4553-af86-471a-8ba3-af0d7fc00f3d" providerId="ADAL" clId="{8024DF46-244A-4217-B42C-B3A471E7B66B}" dt="2024-03-19T08:22:33.611" v="717" actId="478"/>
          <ac:picMkLst>
            <pc:docMk/>
            <pc:sldMk cId="3237870349" sldId="258"/>
            <ac:picMk id="5" creationId="{DA91F233-3F68-B480-A3B4-FD7A6541B5F4}"/>
          </ac:picMkLst>
        </pc:picChg>
        <pc:picChg chg="add mod">
          <ac:chgData name="Marius Kroken" userId="ee3f4553-af86-471a-8ba3-af0d7fc00f3d" providerId="ADAL" clId="{8024DF46-244A-4217-B42C-B3A471E7B66B}" dt="2024-03-19T08:23:36.707" v="721" actId="26606"/>
          <ac:picMkLst>
            <pc:docMk/>
            <pc:sldMk cId="3237870349" sldId="258"/>
            <ac:picMk id="7" creationId="{1B36995C-D8FE-8143-67DC-95B140CF8F8B}"/>
          </ac:picMkLst>
        </pc:picChg>
      </pc:sldChg>
      <pc:sldChg chg="addSp delSp modSp new mod setBg addAnim">
        <pc:chgData name="Marius Kroken" userId="ee3f4553-af86-471a-8ba3-af0d7fc00f3d" providerId="ADAL" clId="{8024DF46-244A-4217-B42C-B3A471E7B66B}" dt="2024-03-19T09:20:12.431" v="1536" actId="20577"/>
        <pc:sldMkLst>
          <pc:docMk/>
          <pc:sldMk cId="3249244951" sldId="259"/>
        </pc:sldMkLst>
        <pc:spChg chg="mod">
          <ac:chgData name="Marius Kroken" userId="ee3f4553-af86-471a-8ba3-af0d7fc00f3d" providerId="ADAL" clId="{8024DF46-244A-4217-B42C-B3A471E7B66B}" dt="2024-03-19T09:14:11.035" v="1103" actId="14100"/>
          <ac:spMkLst>
            <pc:docMk/>
            <pc:sldMk cId="3249244951" sldId="259"/>
            <ac:spMk id="2" creationId="{17372747-7F9F-409F-29AC-64606D86BA23}"/>
          </ac:spMkLst>
        </pc:spChg>
        <pc:spChg chg="del">
          <ac:chgData name="Marius Kroken" userId="ee3f4553-af86-471a-8ba3-af0d7fc00f3d" providerId="ADAL" clId="{8024DF46-244A-4217-B42C-B3A471E7B66B}" dt="2024-03-19T08:26:59.627" v="732" actId="931"/>
          <ac:spMkLst>
            <pc:docMk/>
            <pc:sldMk cId="3249244951" sldId="259"/>
            <ac:spMk id="3" creationId="{A221EE6F-05A6-118C-6939-0D7355F89E39}"/>
          </ac:spMkLst>
        </pc:spChg>
        <pc:spChg chg="add mod">
          <ac:chgData name="Marius Kroken" userId="ee3f4553-af86-471a-8ba3-af0d7fc00f3d" providerId="ADAL" clId="{8024DF46-244A-4217-B42C-B3A471E7B66B}" dt="2024-03-19T09:20:12.431" v="1536" actId="20577"/>
          <ac:spMkLst>
            <pc:docMk/>
            <pc:sldMk cId="3249244951" sldId="259"/>
            <ac:spMk id="9" creationId="{AF0C91BD-CB1D-0544-45F6-54C9450A3F39}"/>
          </ac:spMkLst>
        </pc:spChg>
        <pc:spChg chg="add del">
          <ac:chgData name="Marius Kroken" userId="ee3f4553-af86-471a-8ba3-af0d7fc00f3d" providerId="ADAL" clId="{8024DF46-244A-4217-B42C-B3A471E7B66B}" dt="2024-03-19T09:13:28.299" v="1095" actId="26606"/>
          <ac:spMkLst>
            <pc:docMk/>
            <pc:sldMk cId="3249244951" sldId="259"/>
            <ac:spMk id="12" creationId="{2C61293E-6EBE-43EF-A52C-9BEBFD7679D4}"/>
          </ac:spMkLst>
        </pc:spChg>
        <pc:spChg chg="add del">
          <ac:chgData name="Marius Kroken" userId="ee3f4553-af86-471a-8ba3-af0d7fc00f3d" providerId="ADAL" clId="{8024DF46-244A-4217-B42C-B3A471E7B66B}" dt="2024-03-19T09:13:28.299" v="1095" actId="26606"/>
          <ac:spMkLst>
            <pc:docMk/>
            <pc:sldMk cId="3249244951" sldId="259"/>
            <ac:spMk id="14" creationId="{21540236-BFD5-4A9D-8840-4703E7F76825}"/>
          </ac:spMkLst>
        </pc:spChg>
        <pc:spChg chg="add">
          <ac:chgData name="Marius Kroken" userId="ee3f4553-af86-471a-8ba3-af0d7fc00f3d" providerId="ADAL" clId="{8024DF46-244A-4217-B42C-B3A471E7B66B}" dt="2024-03-19T09:13:28.299" v="1095" actId="26606"/>
          <ac:spMkLst>
            <pc:docMk/>
            <pc:sldMk cId="3249244951" sldId="259"/>
            <ac:spMk id="19" creationId="{2C61293E-6EBE-43EF-A52C-9BEBFD7679D4}"/>
          </ac:spMkLst>
        </pc:spChg>
        <pc:spChg chg="add">
          <ac:chgData name="Marius Kroken" userId="ee3f4553-af86-471a-8ba3-af0d7fc00f3d" providerId="ADAL" clId="{8024DF46-244A-4217-B42C-B3A471E7B66B}" dt="2024-03-19T09:13:28.299" v="1095" actId="26606"/>
          <ac:spMkLst>
            <pc:docMk/>
            <pc:sldMk cId="3249244951" sldId="259"/>
            <ac:spMk id="21" creationId="{21540236-BFD5-4A9D-8840-4703E7F76825}"/>
          </ac:spMkLst>
        </pc:spChg>
        <pc:picChg chg="add mod">
          <ac:chgData name="Marius Kroken" userId="ee3f4553-af86-471a-8ba3-af0d7fc00f3d" providerId="ADAL" clId="{8024DF46-244A-4217-B42C-B3A471E7B66B}" dt="2024-03-19T09:13:28.299" v="1095" actId="26606"/>
          <ac:picMkLst>
            <pc:docMk/>
            <pc:sldMk cId="3249244951" sldId="259"/>
            <ac:picMk id="5" creationId="{0650923B-283A-AFA9-63F6-DAF971C6A6B1}"/>
          </ac:picMkLst>
        </pc:picChg>
      </pc:sldChg>
      <pc:sldChg chg="addSp delSp modSp new mod setBg">
        <pc:chgData name="Marius Kroken" userId="ee3f4553-af86-471a-8ba3-af0d7fc00f3d" providerId="ADAL" clId="{8024DF46-244A-4217-B42C-B3A471E7B66B}" dt="2024-03-19T09:54:55.903" v="1703" actId="20577"/>
        <pc:sldMkLst>
          <pc:docMk/>
          <pc:sldMk cId="1917699106" sldId="260"/>
        </pc:sldMkLst>
        <pc:spChg chg="mod">
          <ac:chgData name="Marius Kroken" userId="ee3f4553-af86-471a-8ba3-af0d7fc00f3d" providerId="ADAL" clId="{8024DF46-244A-4217-B42C-B3A471E7B66B}" dt="2024-03-19T09:49:11.794" v="1642" actId="26606"/>
          <ac:spMkLst>
            <pc:docMk/>
            <pc:sldMk cId="1917699106" sldId="260"/>
            <ac:spMk id="2" creationId="{4284F51D-0387-CCE0-38D6-0A5ACC586F6D}"/>
          </ac:spMkLst>
        </pc:spChg>
        <pc:spChg chg="del">
          <ac:chgData name="Marius Kroken" userId="ee3f4553-af86-471a-8ba3-af0d7fc00f3d" providerId="ADAL" clId="{8024DF46-244A-4217-B42C-B3A471E7B66B}" dt="2024-03-19T09:25:07.630" v="1555" actId="931"/>
          <ac:spMkLst>
            <pc:docMk/>
            <pc:sldMk cId="1917699106" sldId="260"/>
            <ac:spMk id="3" creationId="{A34003CF-8C92-0C78-4BA3-F44F5AF07AA2}"/>
          </ac:spMkLst>
        </pc:spChg>
        <pc:spChg chg="add mod">
          <ac:chgData name="Marius Kroken" userId="ee3f4553-af86-471a-8ba3-af0d7fc00f3d" providerId="ADAL" clId="{8024DF46-244A-4217-B42C-B3A471E7B66B}" dt="2024-03-19T09:54:55.903" v="1703" actId="20577"/>
          <ac:spMkLst>
            <pc:docMk/>
            <pc:sldMk cId="1917699106" sldId="260"/>
            <ac:spMk id="9" creationId="{54B0F4C5-4044-9E1E-C779-E254D5A2C1FC}"/>
          </ac:spMkLst>
        </pc:spChg>
        <pc:spChg chg="add del">
          <ac:chgData name="Marius Kroken" userId="ee3f4553-af86-471a-8ba3-af0d7fc00f3d" providerId="ADAL" clId="{8024DF46-244A-4217-B42C-B3A471E7B66B}" dt="2024-03-19T09:49:11.794" v="1642" actId="26606"/>
          <ac:spMkLst>
            <pc:docMk/>
            <pc:sldMk cId="1917699106" sldId="260"/>
            <ac:spMk id="12" creationId="{2B97F24A-32CE-4C1C-A50D-3016B394DCFB}"/>
          </ac:spMkLst>
        </pc:spChg>
        <pc:spChg chg="add del">
          <ac:chgData name="Marius Kroken" userId="ee3f4553-af86-471a-8ba3-af0d7fc00f3d" providerId="ADAL" clId="{8024DF46-244A-4217-B42C-B3A471E7B66B}" dt="2024-03-19T09:49:11.794" v="1642" actId="26606"/>
          <ac:spMkLst>
            <pc:docMk/>
            <pc:sldMk cId="1917699106" sldId="260"/>
            <ac:spMk id="14" creationId="{CD8B4F24-440B-49E9-B85D-733523DC064B}"/>
          </ac:spMkLst>
        </pc:spChg>
        <pc:spChg chg="add">
          <ac:chgData name="Marius Kroken" userId="ee3f4553-af86-471a-8ba3-af0d7fc00f3d" providerId="ADAL" clId="{8024DF46-244A-4217-B42C-B3A471E7B66B}" dt="2024-03-19T09:49:11.794" v="1642" actId="26606"/>
          <ac:spMkLst>
            <pc:docMk/>
            <pc:sldMk cId="1917699106" sldId="260"/>
            <ac:spMk id="19" creationId="{04812C46-200A-4DEB-A05E-3ED6C68C2387}"/>
          </ac:spMkLst>
        </pc:spChg>
        <pc:spChg chg="add">
          <ac:chgData name="Marius Kroken" userId="ee3f4553-af86-471a-8ba3-af0d7fc00f3d" providerId="ADAL" clId="{8024DF46-244A-4217-B42C-B3A471E7B66B}" dt="2024-03-19T09:49:11.794" v="1642" actId="26606"/>
          <ac:spMkLst>
            <pc:docMk/>
            <pc:sldMk cId="1917699106" sldId="260"/>
            <ac:spMk id="21" creationId="{D1EA859B-E555-4109-94F3-6700E046E008}"/>
          </ac:spMkLst>
        </pc:spChg>
        <pc:picChg chg="add mod ord">
          <ac:chgData name="Marius Kroken" userId="ee3f4553-af86-471a-8ba3-af0d7fc00f3d" providerId="ADAL" clId="{8024DF46-244A-4217-B42C-B3A471E7B66B}" dt="2024-03-19T09:49:11.794" v="1642" actId="26606"/>
          <ac:picMkLst>
            <pc:docMk/>
            <pc:sldMk cId="1917699106" sldId="260"/>
            <ac:picMk id="5" creationId="{CF992B97-D408-0DE5-97B4-EE4719972081}"/>
          </ac:picMkLst>
        </pc:picChg>
      </pc:sldChg>
      <pc:sldChg chg="addSp delSp modSp new mod setBg">
        <pc:chgData name="Marius Kroken" userId="ee3f4553-af86-471a-8ba3-af0d7fc00f3d" providerId="ADAL" clId="{8024DF46-244A-4217-B42C-B3A471E7B66B}" dt="2024-03-21T11:40:24.800" v="1938" actId="26606"/>
        <pc:sldMkLst>
          <pc:docMk/>
          <pc:sldMk cId="3126140577" sldId="261"/>
        </pc:sldMkLst>
        <pc:spChg chg="mod">
          <ac:chgData name="Marius Kroken" userId="ee3f4553-af86-471a-8ba3-af0d7fc00f3d" providerId="ADAL" clId="{8024DF46-244A-4217-B42C-B3A471E7B66B}" dt="2024-03-21T11:40:24.800" v="1938" actId="26606"/>
          <ac:spMkLst>
            <pc:docMk/>
            <pc:sldMk cId="3126140577" sldId="261"/>
            <ac:spMk id="2" creationId="{7BE9A370-C7EE-CBF2-3C70-2E8E80BB38AB}"/>
          </ac:spMkLst>
        </pc:spChg>
        <pc:spChg chg="mod">
          <ac:chgData name="Marius Kroken" userId="ee3f4553-af86-471a-8ba3-af0d7fc00f3d" providerId="ADAL" clId="{8024DF46-244A-4217-B42C-B3A471E7B66B}" dt="2024-03-21T11:40:24.800" v="1938" actId="26606"/>
          <ac:spMkLst>
            <pc:docMk/>
            <pc:sldMk cId="3126140577" sldId="261"/>
            <ac:spMk id="3" creationId="{01FF78EE-4F20-DC6B-5ADC-8687863A7BB7}"/>
          </ac:spMkLst>
        </pc:spChg>
        <pc:spChg chg="add del">
          <ac:chgData name="Marius Kroken" userId="ee3f4553-af86-471a-8ba3-af0d7fc00f3d" providerId="ADAL" clId="{8024DF46-244A-4217-B42C-B3A471E7B66B}" dt="2024-03-21T11:23:28.427" v="1890" actId="26606"/>
          <ac:spMkLst>
            <pc:docMk/>
            <pc:sldMk cId="3126140577" sldId="261"/>
            <ac:spMk id="10" creationId="{F13C74B1-5B17-4795-BED0-7140497B445A}"/>
          </ac:spMkLst>
        </pc:spChg>
        <pc:spChg chg="add del">
          <ac:chgData name="Marius Kroken" userId="ee3f4553-af86-471a-8ba3-af0d7fc00f3d" providerId="ADAL" clId="{8024DF46-244A-4217-B42C-B3A471E7B66B}" dt="2024-03-21T11:23:28.427" v="1890" actId="26606"/>
          <ac:spMkLst>
            <pc:docMk/>
            <pc:sldMk cId="3126140577" sldId="261"/>
            <ac:spMk id="12" creationId="{D4974D33-8DC5-464E-8C6D-BE58F0669C17}"/>
          </ac:spMkLst>
        </pc:spChg>
        <pc:spChg chg="add del">
          <ac:chgData name="Marius Kroken" userId="ee3f4553-af86-471a-8ba3-af0d7fc00f3d" providerId="ADAL" clId="{8024DF46-244A-4217-B42C-B3A471E7B66B}" dt="2024-03-21T11:40:24.800" v="1938" actId="26606"/>
          <ac:spMkLst>
            <pc:docMk/>
            <pc:sldMk cId="3126140577" sldId="261"/>
            <ac:spMk id="14" creationId="{3ECBE1F1-D69B-4AFA-ABD5-8E41720EF6DE}"/>
          </ac:spMkLst>
        </pc:spChg>
        <pc:spChg chg="add del">
          <ac:chgData name="Marius Kroken" userId="ee3f4553-af86-471a-8ba3-af0d7fc00f3d" providerId="ADAL" clId="{8024DF46-244A-4217-B42C-B3A471E7B66B}" dt="2024-03-21T11:40:24.800" v="1938" actId="26606"/>
          <ac:spMkLst>
            <pc:docMk/>
            <pc:sldMk cId="3126140577" sldId="261"/>
            <ac:spMk id="15" creationId="{603A6265-E10C-4B85-9C20-E75FCAF9CC63}"/>
          </ac:spMkLst>
        </pc:spChg>
        <pc:spChg chg="add del">
          <ac:chgData name="Marius Kroken" userId="ee3f4553-af86-471a-8ba3-af0d7fc00f3d" providerId="ADAL" clId="{8024DF46-244A-4217-B42C-B3A471E7B66B}" dt="2024-03-21T11:40:15.826" v="1935" actId="26606"/>
          <ac:spMkLst>
            <pc:docMk/>
            <pc:sldMk cId="3126140577" sldId="261"/>
            <ac:spMk id="20" creationId="{04812C46-200A-4DEB-A05E-3ED6C68C2387}"/>
          </ac:spMkLst>
        </pc:spChg>
        <pc:spChg chg="add del">
          <ac:chgData name="Marius Kroken" userId="ee3f4553-af86-471a-8ba3-af0d7fc00f3d" providerId="ADAL" clId="{8024DF46-244A-4217-B42C-B3A471E7B66B}" dt="2024-03-21T11:40:15.826" v="1935" actId="26606"/>
          <ac:spMkLst>
            <pc:docMk/>
            <pc:sldMk cId="3126140577" sldId="261"/>
            <ac:spMk id="22" creationId="{D1EA859B-E555-4109-94F3-6700E046E008}"/>
          </ac:spMkLst>
        </pc:spChg>
        <pc:spChg chg="add del">
          <ac:chgData name="Marius Kroken" userId="ee3f4553-af86-471a-8ba3-af0d7fc00f3d" providerId="ADAL" clId="{8024DF46-244A-4217-B42C-B3A471E7B66B}" dt="2024-03-21T11:40:24.783" v="1937" actId="26606"/>
          <ac:spMkLst>
            <pc:docMk/>
            <pc:sldMk cId="3126140577" sldId="261"/>
            <ac:spMk id="24" creationId="{F13C74B1-5B17-4795-BED0-7140497B445A}"/>
          </ac:spMkLst>
        </pc:spChg>
        <pc:spChg chg="add del">
          <ac:chgData name="Marius Kroken" userId="ee3f4553-af86-471a-8ba3-af0d7fc00f3d" providerId="ADAL" clId="{8024DF46-244A-4217-B42C-B3A471E7B66B}" dt="2024-03-21T11:40:24.783" v="1937" actId="26606"/>
          <ac:spMkLst>
            <pc:docMk/>
            <pc:sldMk cId="3126140577" sldId="261"/>
            <ac:spMk id="25" creationId="{D4974D33-8DC5-464E-8C6D-BE58F0669C17}"/>
          </ac:spMkLst>
        </pc:spChg>
        <pc:spChg chg="add">
          <ac:chgData name="Marius Kroken" userId="ee3f4553-af86-471a-8ba3-af0d7fc00f3d" providerId="ADAL" clId="{8024DF46-244A-4217-B42C-B3A471E7B66B}" dt="2024-03-21T11:40:24.800" v="1938" actId="26606"/>
          <ac:spMkLst>
            <pc:docMk/>
            <pc:sldMk cId="3126140577" sldId="261"/>
            <ac:spMk id="27" creationId="{04812C46-200A-4DEB-A05E-3ED6C68C2387}"/>
          </ac:spMkLst>
        </pc:spChg>
        <pc:spChg chg="add">
          <ac:chgData name="Marius Kroken" userId="ee3f4553-af86-471a-8ba3-af0d7fc00f3d" providerId="ADAL" clId="{8024DF46-244A-4217-B42C-B3A471E7B66B}" dt="2024-03-21T11:40:24.800" v="1938" actId="26606"/>
          <ac:spMkLst>
            <pc:docMk/>
            <pc:sldMk cId="3126140577" sldId="261"/>
            <ac:spMk id="28" creationId="{D1EA859B-E555-4109-94F3-6700E046E008}"/>
          </ac:spMkLst>
        </pc:spChg>
        <pc:picChg chg="add del mod ord">
          <ac:chgData name="Marius Kroken" userId="ee3f4553-af86-471a-8ba3-af0d7fc00f3d" providerId="ADAL" clId="{8024DF46-244A-4217-B42C-B3A471E7B66B}" dt="2024-03-21T11:38:42.582" v="1930" actId="478"/>
          <ac:picMkLst>
            <pc:docMk/>
            <pc:sldMk cId="3126140577" sldId="261"/>
            <ac:picMk id="5" creationId="{E5F6BF10-2ED0-3F50-760F-B5EA34F81942}"/>
          </ac:picMkLst>
        </pc:picChg>
        <pc:picChg chg="add mod ord">
          <ac:chgData name="Marius Kroken" userId="ee3f4553-af86-471a-8ba3-af0d7fc00f3d" providerId="ADAL" clId="{8024DF46-244A-4217-B42C-B3A471E7B66B}" dt="2024-03-21T11:40:24.800" v="1938" actId="26606"/>
          <ac:picMkLst>
            <pc:docMk/>
            <pc:sldMk cId="3126140577" sldId="261"/>
            <ac:picMk id="7" creationId="{4E40CC6C-5082-6C9E-7CA1-488248010F6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8E128C1-34CD-8C6C-E509-FD8A1E0B29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7B6C8E0F-D59C-BCC1-3971-3CF9E25FC9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B30C187-1F52-2949-CE82-1F1B673C5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FE133-4E0D-404E-BD1B-35B5E0B550FF}" type="datetimeFigureOut">
              <a:rPr lang="nb-NO" smtClean="0"/>
              <a:t>02.04.2024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A4314EE-AF83-52AE-9F43-F6196CBF4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9CAC03F-FD1B-659C-22F1-E5A5B2168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A7C5D-8984-46A0-9EEF-DA94BF39F91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80893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D8904F6-0818-A64A-1F03-46585F67F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97CB352C-CE41-C853-4AAD-B229AA86BE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0270C71-6C8C-C447-9B9E-E37E09760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FE133-4E0D-404E-BD1B-35B5E0B550FF}" type="datetimeFigureOut">
              <a:rPr lang="nb-NO" smtClean="0"/>
              <a:t>02.04.2024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DCB5380-A4AB-3E1E-9FF5-981B2C8E3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010CB3C-2DD6-F3D9-1C73-FFC21A63D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A7C5D-8984-46A0-9EEF-DA94BF39F91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27760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B01998A6-B6CB-4A80-5FB5-BA3C9F063E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EC963F96-5F1F-54EC-3E20-54EF58D7F0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E00803F-8230-8CCB-CBA7-CEF4C14D7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FE133-4E0D-404E-BD1B-35B5E0B550FF}" type="datetimeFigureOut">
              <a:rPr lang="nb-NO" smtClean="0"/>
              <a:t>02.04.2024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09A3700-2375-C437-DC12-20C9A10A7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A17A373-C8AD-EFA8-0D06-7E9916232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A7C5D-8984-46A0-9EEF-DA94BF39F91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29895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4A78357-C9BD-6CAB-9E4A-77072856F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0AF214D-A9A4-1D0C-DF20-54E42E3C33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E46F309-027E-E5B9-98A1-886E71423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FE133-4E0D-404E-BD1B-35B5E0B550FF}" type="datetimeFigureOut">
              <a:rPr lang="nb-NO" smtClean="0"/>
              <a:t>02.04.2024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0218FC4-2D93-FC7E-B42C-BEF32C0E6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7DB5006-DBCA-B6B2-BC9F-8C614A854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A7C5D-8984-46A0-9EEF-DA94BF39F91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7863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DE7E5EE-FAB3-0AF8-FC9E-B983E1DF0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B41CA93-DC32-A992-CA20-D1405CE8FD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47CDA43-F059-B503-5B2F-2CBFF50CA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FE133-4E0D-404E-BD1B-35B5E0B550FF}" type="datetimeFigureOut">
              <a:rPr lang="nb-NO" smtClean="0"/>
              <a:t>02.04.2024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C528D45-5002-298E-54D3-D2E9CEE3B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E9496E2-8232-003F-742C-AC7EEFD7B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A7C5D-8984-46A0-9EEF-DA94BF39F91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78527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49148E5-8CF3-D09F-AD2A-7A44038D2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764AC8F-9EB0-8B8B-968B-95FB7299DC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5C14F67F-CA88-755B-7B15-10CE579C76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534F27D-0EDF-348C-5537-8424A35DC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FE133-4E0D-404E-BD1B-35B5E0B550FF}" type="datetimeFigureOut">
              <a:rPr lang="nb-NO" smtClean="0"/>
              <a:t>02.04.2024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95D0C86-ADC2-7585-EB30-85531B939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7CCD7B5-67FD-AED0-534C-2929A8BCD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A7C5D-8984-46A0-9EEF-DA94BF39F91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73859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1BB1E5-16A0-3B34-FDA9-EEEFE4B11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19E08BE-C1E8-0EF5-8310-855BB6C998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F9C6BA57-F0CB-AEBD-110F-E098696C85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49EDE179-3162-1186-2178-2F7520845B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B352031E-BE57-1E27-EE49-D80621747D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F0BF9007-B8AA-2F65-6B01-29509AE61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FE133-4E0D-404E-BD1B-35B5E0B550FF}" type="datetimeFigureOut">
              <a:rPr lang="nb-NO" smtClean="0"/>
              <a:t>02.04.2024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403323E1-2FDB-D442-CC6A-C7200A473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DCECBE15-A903-3F05-DE25-681D71845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A7C5D-8984-46A0-9EEF-DA94BF39F91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68513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E230105-2B4E-9DD2-9181-630F7E9A9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86CA9FF2-E19B-8012-3EFD-DA884D45A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FE133-4E0D-404E-BD1B-35B5E0B550FF}" type="datetimeFigureOut">
              <a:rPr lang="nb-NO" smtClean="0"/>
              <a:t>02.04.2024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9293D6AF-0125-3893-87D3-6994C48D1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B688378-585B-948F-CFFF-8C71FB02A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A7C5D-8984-46A0-9EEF-DA94BF39F91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11274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C425329A-6BC9-959B-A156-D01BB57E2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FE133-4E0D-404E-BD1B-35B5E0B550FF}" type="datetimeFigureOut">
              <a:rPr lang="nb-NO" smtClean="0"/>
              <a:t>02.04.2024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7912151F-4502-7F79-6228-392882CDD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5C7EA7C-3FA4-0A2C-FD5A-3C710250D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A7C5D-8984-46A0-9EEF-DA94BF39F91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9319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874CF81-F9AA-84B2-4038-B2CDD163B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6325A68-9C67-D043-31D9-E22F0984F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A705DFC7-8C19-C0D5-B2B3-7368A1AA21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44CE289-C3AA-45C1-44A3-4E5B28F20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FE133-4E0D-404E-BD1B-35B5E0B550FF}" type="datetimeFigureOut">
              <a:rPr lang="nb-NO" smtClean="0"/>
              <a:t>02.04.2024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5B7D2A6-7CE3-CA36-F3E0-DDCDE31AD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4FF2371-0BCC-83D7-535F-B953D6D77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A7C5D-8984-46A0-9EEF-DA94BF39F91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3477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6438D4C-2296-8A6C-55DA-2852BF24C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D3A6C1E5-A341-9AC6-0345-5F5A8370B4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21F6D54-8D30-83FE-51F1-677A66A740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52C61F0-6C87-5D71-A66B-F8ADDC92D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FE133-4E0D-404E-BD1B-35B5E0B550FF}" type="datetimeFigureOut">
              <a:rPr lang="nb-NO" smtClean="0"/>
              <a:t>02.04.2024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5F4C2FB-1DA2-C19D-13CC-0AAB4BB6C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27174093-F13F-A281-BCB8-43224AD04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A7C5D-8984-46A0-9EEF-DA94BF39F91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9855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9540C972-F0CE-B5DC-9AE4-CF9940D4F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33A8939-9D66-3F59-AE20-B066F0B464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1135D94-22B6-AE56-9127-4F8AAB5E5D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FE133-4E0D-404E-BD1B-35B5E0B550FF}" type="datetimeFigureOut">
              <a:rPr lang="nb-NO" smtClean="0"/>
              <a:t>02.04.2024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D34136E-A9F4-68AA-9E6E-A74E2D0DB8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7663263-CF76-2033-19EC-E61D0E161C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A7C5D-8984-46A0-9EEF-DA94BF39F91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2358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3D09407-53BC-485E-B4CE-BC5E4FC4B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1DB988-49FC-4608-B0A2-E2F3A4019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569908E-AE9E-E6FE-9DC6-4DA1B18EE4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903" y="3399769"/>
            <a:ext cx="10640754" cy="775845"/>
          </a:xfrm>
        </p:spPr>
        <p:txBody>
          <a:bodyPr anchor="b">
            <a:normAutofit/>
          </a:bodyPr>
          <a:lstStyle/>
          <a:p>
            <a:r>
              <a:rPr lang="nb-NO" sz="4000" dirty="0">
                <a:solidFill>
                  <a:schemeClr val="tx2"/>
                </a:solidFill>
              </a:rPr>
              <a:t>Nye krav og reguleringer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FC6A2DC4-B33B-41BB-F5FC-DF59186D40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4121" y="4171528"/>
            <a:ext cx="9163757" cy="450447"/>
          </a:xfrm>
        </p:spPr>
        <p:txBody>
          <a:bodyPr anchor="ctr">
            <a:normAutofit/>
          </a:bodyPr>
          <a:lstStyle/>
          <a:p>
            <a:r>
              <a:rPr lang="nb-NO" sz="2000" dirty="0">
                <a:solidFill>
                  <a:schemeClr val="tx2"/>
                </a:solidFill>
              </a:rPr>
              <a:t>04.04.2024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9B930FD-8671-4C4C-ADCF-73AC1D0CD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9676747" y="0"/>
            <a:ext cx="2514948" cy="2174333"/>
            <a:chOff x="-305" y="-4155"/>
            <a:chExt cx="2514948" cy="2174333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35B12C1-569C-4E37-AA33-7EF215F201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23E2660-7810-46F6-8752-187127C83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991DC45-0378-45B3-B325-FB8F98545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228F5BA-5150-4554-B7EA-93F371F3B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Bilde 4" descr="Et bilde som inneholder Font, tekst, Grafikk, logo&#10;&#10;Automatisk generert beskrivelse">
            <a:extLst>
              <a:ext uri="{FF2B5EF4-FFF2-40B4-BE49-F238E27FC236}">
                <a16:creationId xmlns:a16="http://schemas.microsoft.com/office/drawing/2014/main" id="{C249D032-1C3B-D74A-61DD-F240325146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42" y="917296"/>
            <a:ext cx="11525864" cy="1642436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383C2651-AE0C-4AE4-8725-E2F9414FE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-305" y="4322879"/>
            <a:ext cx="3378428" cy="2535121"/>
            <a:chOff x="-305" y="-1"/>
            <a:chExt cx="3832880" cy="2876136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CE13265-B5D2-47B4-A199-E05F390D5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93EBD03-D832-462C-9304-7273698ED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D53D3E2-805E-40D2-964F-352BF6D476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7A9A916-A926-43E6-800F-432ABC3F2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9005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F90786E-B72D-4C32-BDCE-A170B0078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46F2E7-848F-4A6C-A098-4764FDEA7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Bilde 4" descr="Et bilde som inneholder vulkan, fjell, maling, natur&#10;&#10;Automatisk generert beskrivelse">
            <a:extLst>
              <a:ext uri="{FF2B5EF4-FFF2-40B4-BE49-F238E27FC236}">
                <a16:creationId xmlns:a16="http://schemas.microsoft.com/office/drawing/2014/main" id="{9E2AAE41-A36D-82BF-E556-A1648163E8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1" r="1" b="1"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FA8518A6-2519-D4D8-2646-AAABDF72A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671570"/>
            <a:ext cx="5155261" cy="4072044"/>
          </a:xfrm>
        </p:spPr>
        <p:txBody>
          <a:bodyPr anchor="t">
            <a:normAutofit/>
          </a:bodyPr>
          <a:lstStyle/>
          <a:p>
            <a:r>
              <a:rPr lang="nb-NO" dirty="0">
                <a:solidFill>
                  <a:srgbClr val="FFFFFF"/>
                </a:solidFill>
              </a:rPr>
              <a:t>Åpenhetsloven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EF458FA-9BB1-A778-61DE-04C4AAD95C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5986" y="532738"/>
            <a:ext cx="5597847" cy="5907820"/>
          </a:xfrm>
        </p:spPr>
        <p:txBody>
          <a:bodyPr>
            <a:normAutofit fontScale="47500" lnSpcReduction="20000"/>
          </a:bodyPr>
          <a:lstStyle/>
          <a:p>
            <a:r>
              <a:rPr lang="nb-NO" sz="4000" dirty="0">
                <a:solidFill>
                  <a:srgbClr val="FFFFFF"/>
                </a:solidFill>
              </a:rPr>
              <a:t>Åpenhetsloven trådte i kraft fra 1 juli 2022 og skal sikre anstendige arbeidsvilkår </a:t>
            </a:r>
            <a:r>
              <a:rPr lang="nb-NO" sz="4000" u="sng" dirty="0">
                <a:solidFill>
                  <a:srgbClr val="FFFFFF"/>
                </a:solidFill>
              </a:rPr>
              <a:t>i hele verdikjeden!</a:t>
            </a:r>
          </a:p>
          <a:p>
            <a:r>
              <a:rPr lang="nb-NO" sz="4000" dirty="0">
                <a:solidFill>
                  <a:srgbClr val="FFFFFF"/>
                </a:solidFill>
              </a:rPr>
              <a:t>Hva betyr dette for oss? Blir vi påvirket av dette?</a:t>
            </a:r>
          </a:p>
          <a:p>
            <a:pPr lvl="1"/>
            <a:r>
              <a:rPr lang="nb-NO" sz="4000" dirty="0">
                <a:solidFill>
                  <a:srgbClr val="FFFFFF"/>
                </a:solidFill>
              </a:rPr>
              <a:t>Salgsinntekt: 70 millioner</a:t>
            </a:r>
          </a:p>
          <a:p>
            <a:pPr lvl="1"/>
            <a:r>
              <a:rPr lang="nb-NO" sz="4000" dirty="0">
                <a:solidFill>
                  <a:srgbClr val="FFFFFF"/>
                </a:solidFill>
              </a:rPr>
              <a:t>Balansesum: 35 millioner</a:t>
            </a:r>
          </a:p>
          <a:p>
            <a:pPr lvl="1"/>
            <a:r>
              <a:rPr lang="nb-NO" sz="4000" dirty="0">
                <a:solidFill>
                  <a:srgbClr val="FFFFFF"/>
                </a:solidFill>
              </a:rPr>
              <a:t>Gjennomsnittlig antall ansatte: 50 årsverk</a:t>
            </a:r>
          </a:p>
          <a:p>
            <a:r>
              <a:rPr lang="nb-NO" sz="4000" dirty="0">
                <a:solidFill>
                  <a:srgbClr val="FFFFFF"/>
                </a:solidFill>
              </a:rPr>
              <a:t>Pålegg om å utføre aktsomhetsvurderinger i tillegg til å redegjøre for disse. </a:t>
            </a:r>
          </a:p>
          <a:p>
            <a:r>
              <a:rPr lang="nb-NO" sz="4000" dirty="0">
                <a:solidFill>
                  <a:srgbClr val="FFFFFF"/>
                </a:solidFill>
              </a:rPr>
              <a:t>Gjelder hele leverandørkjeden og verdikjeden bedriften inngår i.</a:t>
            </a:r>
          </a:p>
          <a:p>
            <a:r>
              <a:rPr lang="nb-NO" sz="4000" dirty="0">
                <a:solidFill>
                  <a:srgbClr val="FFFFFF"/>
                </a:solidFill>
              </a:rPr>
              <a:t>Hva skal vurderes og hva betyr dette for våre leverandører?</a:t>
            </a:r>
          </a:p>
          <a:p>
            <a:r>
              <a:rPr lang="nb-NO" sz="4000" dirty="0">
                <a:solidFill>
                  <a:srgbClr val="FFFFFF"/>
                </a:solidFill>
              </a:rPr>
              <a:t>Eksempelvis skal vi vurdere om varer og materialer vi benytter i vår produksjon har opphav fra land eller leverandører med risiko for brudd på menneskerettigheter, dårlige arbeidsforhold, korrupsjon eller miljøkriminalitet </a:t>
            </a:r>
            <a:r>
              <a:rPr lang="nb-NO" sz="4000" dirty="0" err="1">
                <a:solidFill>
                  <a:srgbClr val="FFFFFF"/>
                </a:solidFill>
              </a:rPr>
              <a:t>f.eks</a:t>
            </a:r>
            <a:endParaRPr lang="nb-NO" sz="4000" dirty="0">
              <a:solidFill>
                <a:srgbClr val="FFFFFF"/>
              </a:solidFill>
            </a:endParaRPr>
          </a:p>
          <a:p>
            <a:r>
              <a:rPr lang="nb-NO" sz="4000" dirty="0">
                <a:solidFill>
                  <a:srgbClr val="FFFFFF"/>
                </a:solidFill>
              </a:rPr>
              <a:t>Identifiseres negative konsekvenser skal tiltak iverksettes for å stanse, forebygge eller begrense.</a:t>
            </a:r>
          </a:p>
          <a:p>
            <a:endParaRPr lang="nb-NO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767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EF9F314-143D-2A22-883C-11B83B970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640080"/>
            <a:ext cx="6251110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/>
              <a:t>Bærekraftsrapportering (Taksonomi)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C0C577-BF0D-4CE3-7826-B653AB4CF6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0" y="4636008"/>
            <a:ext cx="6251111" cy="157276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/>
              <a:t>Det grønne skiftets akselerator?</a:t>
            </a:r>
          </a:p>
        </p:txBody>
      </p:sp>
      <p:pic>
        <p:nvPicPr>
          <p:cNvPr id="7" name="Bilde 6" descr="Et bilde som inneholder kjøretøy, himmel, transport, utendørs&#10;&#10;Automatisk generert beskrivelse">
            <a:extLst>
              <a:ext uri="{FF2B5EF4-FFF2-40B4-BE49-F238E27FC236}">
                <a16:creationId xmlns:a16="http://schemas.microsoft.com/office/drawing/2014/main" id="{1B36995C-D8FE-8143-67DC-95B140CF8F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64" b="12323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4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870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7372747-7F9F-409F-29AC-64606D86B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0599" y="329183"/>
            <a:ext cx="7118274" cy="1113117"/>
          </a:xfrm>
        </p:spPr>
        <p:txBody>
          <a:bodyPr anchor="b">
            <a:normAutofit fontScale="90000"/>
          </a:bodyPr>
          <a:lstStyle/>
          <a:p>
            <a:r>
              <a:rPr lang="nb-NO" sz="5400" dirty="0"/>
              <a:t>Hvorfor bør/ må vi bry oss?</a:t>
            </a:r>
          </a:p>
        </p:txBody>
      </p:sp>
      <p:pic>
        <p:nvPicPr>
          <p:cNvPr id="5" name="Plassholder for innhold 4" descr="Et bilde som inneholder utendørs, dekk, hjul, fjell&#10;&#10;Automatisk generert beskrivelse">
            <a:extLst>
              <a:ext uri="{FF2B5EF4-FFF2-40B4-BE49-F238E27FC236}">
                <a16:creationId xmlns:a16="http://schemas.microsoft.com/office/drawing/2014/main" id="{0650923B-283A-AFA9-63F6-DAF971C6A6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8" r="26143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F0C91BD-CB1D-0544-45F6-54C9450A3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en-US" sz="2200" dirty="0" err="1"/>
              <a:t>Finans</a:t>
            </a:r>
            <a:r>
              <a:rPr lang="en-US" sz="2200" dirty="0"/>
              <a:t> </a:t>
            </a:r>
            <a:r>
              <a:rPr lang="en-US" sz="2200" dirty="0" err="1"/>
              <a:t>og</a:t>
            </a:r>
            <a:r>
              <a:rPr lang="en-US" sz="2200" dirty="0"/>
              <a:t> </a:t>
            </a:r>
            <a:r>
              <a:rPr lang="en-US" sz="2200" dirty="0" err="1"/>
              <a:t>forsikringselskap</a:t>
            </a:r>
            <a:r>
              <a:rPr lang="en-US" sz="2200" dirty="0"/>
              <a:t> </a:t>
            </a:r>
            <a:r>
              <a:rPr lang="en-US" sz="2200" dirty="0" err="1"/>
              <a:t>vil</a:t>
            </a:r>
            <a:r>
              <a:rPr lang="en-US" sz="2200" dirty="0"/>
              <a:t> </a:t>
            </a:r>
            <a:r>
              <a:rPr lang="en-US" sz="2200" dirty="0" err="1"/>
              <a:t>anse</a:t>
            </a:r>
            <a:r>
              <a:rPr lang="en-US" sz="2200" dirty="0"/>
              <a:t> det </a:t>
            </a:r>
            <a:r>
              <a:rPr lang="en-US" sz="2200" dirty="0" err="1"/>
              <a:t>som</a:t>
            </a:r>
            <a:r>
              <a:rPr lang="en-US" sz="2200" dirty="0"/>
              <a:t> </a:t>
            </a:r>
            <a:r>
              <a:rPr lang="en-US" sz="2200" dirty="0" err="1"/>
              <a:t>risikofylt</a:t>
            </a:r>
            <a:r>
              <a:rPr lang="en-US" sz="2200" dirty="0"/>
              <a:t> å </a:t>
            </a:r>
            <a:r>
              <a:rPr lang="en-US" sz="2200" dirty="0" err="1"/>
              <a:t>låne</a:t>
            </a:r>
            <a:r>
              <a:rPr lang="en-US" sz="2200" dirty="0"/>
              <a:t> </a:t>
            </a:r>
            <a:r>
              <a:rPr lang="en-US" sz="2200" dirty="0" err="1"/>
              <a:t>ut</a:t>
            </a:r>
            <a:r>
              <a:rPr lang="en-US" sz="2200" dirty="0"/>
              <a:t> </a:t>
            </a:r>
            <a:r>
              <a:rPr lang="en-US" sz="2200" dirty="0" err="1"/>
              <a:t>til</a:t>
            </a:r>
            <a:r>
              <a:rPr lang="en-US" sz="2200" dirty="0"/>
              <a:t>, </a:t>
            </a:r>
            <a:r>
              <a:rPr lang="en-US" sz="2200" dirty="0" err="1"/>
              <a:t>eller</a:t>
            </a:r>
            <a:r>
              <a:rPr lang="en-US" sz="2200" dirty="0"/>
              <a:t> </a:t>
            </a:r>
            <a:r>
              <a:rPr lang="en-US" sz="2200" dirty="0" err="1"/>
              <a:t>investere</a:t>
            </a:r>
            <a:r>
              <a:rPr lang="en-US" sz="2200" dirty="0"/>
              <a:t> I </a:t>
            </a:r>
            <a:r>
              <a:rPr lang="en-US" sz="2200" dirty="0" err="1"/>
              <a:t>bygg</a:t>
            </a:r>
            <a:r>
              <a:rPr lang="en-US" sz="2200" dirty="0"/>
              <a:t> </a:t>
            </a:r>
            <a:r>
              <a:rPr lang="en-US" sz="2200" dirty="0" err="1"/>
              <a:t>og</a:t>
            </a:r>
            <a:r>
              <a:rPr lang="en-US" sz="2200" dirty="0"/>
              <a:t> </a:t>
            </a:r>
            <a:r>
              <a:rPr lang="en-US" sz="2200" dirty="0" err="1"/>
              <a:t>eiendom</a:t>
            </a:r>
            <a:r>
              <a:rPr lang="en-US" sz="2200" dirty="0"/>
              <a:t> </a:t>
            </a:r>
            <a:r>
              <a:rPr lang="en-US" sz="2200" dirty="0" err="1"/>
              <a:t>som</a:t>
            </a:r>
            <a:r>
              <a:rPr lang="en-US" sz="2200" dirty="0"/>
              <a:t> </a:t>
            </a:r>
            <a:r>
              <a:rPr lang="en-US" sz="2200" dirty="0" err="1"/>
              <a:t>anses</a:t>
            </a:r>
            <a:r>
              <a:rPr lang="en-US" sz="2200" dirty="0"/>
              <a:t> </a:t>
            </a:r>
            <a:r>
              <a:rPr lang="en-US" sz="2200" dirty="0" err="1"/>
              <a:t>som</a:t>
            </a:r>
            <a:r>
              <a:rPr lang="en-US" sz="2200" dirty="0"/>
              <a:t> “</a:t>
            </a:r>
            <a:r>
              <a:rPr lang="en-US" sz="2200" dirty="0" err="1"/>
              <a:t>grå</a:t>
            </a:r>
            <a:r>
              <a:rPr lang="en-US" sz="2200" dirty="0"/>
              <a:t>” </a:t>
            </a:r>
            <a:r>
              <a:rPr lang="en-US" sz="2200" dirty="0" err="1"/>
              <a:t>og</a:t>
            </a:r>
            <a:r>
              <a:rPr lang="en-US" sz="2200" dirty="0"/>
              <a:t> </a:t>
            </a:r>
            <a:r>
              <a:rPr lang="en-US" sz="2200" dirty="0" err="1"/>
              <a:t>ikke</a:t>
            </a:r>
            <a:r>
              <a:rPr lang="en-US" sz="2200" dirty="0"/>
              <a:t> “</a:t>
            </a:r>
            <a:r>
              <a:rPr lang="en-US" sz="2200" dirty="0" err="1"/>
              <a:t>grønne</a:t>
            </a:r>
            <a:r>
              <a:rPr lang="en-US" sz="2200" dirty="0"/>
              <a:t>”</a:t>
            </a:r>
          </a:p>
          <a:p>
            <a:r>
              <a:rPr lang="en-US" sz="2200" dirty="0" err="1"/>
              <a:t>Byggebransjen</a:t>
            </a:r>
            <a:r>
              <a:rPr lang="en-US" sz="2200" dirty="0"/>
              <a:t> star for ca 40% av co2 </a:t>
            </a:r>
            <a:r>
              <a:rPr lang="en-US" sz="2200" dirty="0" err="1"/>
              <a:t>utslippene</a:t>
            </a:r>
            <a:r>
              <a:rPr lang="en-US" sz="2200" dirty="0"/>
              <a:t>!</a:t>
            </a:r>
          </a:p>
          <a:p>
            <a:r>
              <a:rPr lang="en-US" sz="2200" dirty="0"/>
              <a:t>Ca 95% av </a:t>
            </a:r>
            <a:r>
              <a:rPr lang="en-US" sz="2200" dirty="0" err="1"/>
              <a:t>klimagassutslippene</a:t>
            </a:r>
            <a:r>
              <a:rPr lang="en-US" sz="2200" dirty="0"/>
              <a:t> </a:t>
            </a:r>
            <a:r>
              <a:rPr lang="en-US" sz="2200" dirty="0" err="1"/>
              <a:t>på</a:t>
            </a:r>
            <a:r>
              <a:rPr lang="en-US" sz="2200" dirty="0"/>
              <a:t> </a:t>
            </a:r>
            <a:r>
              <a:rPr lang="en-US" sz="2200" dirty="0" err="1"/>
              <a:t>en</a:t>
            </a:r>
            <a:r>
              <a:rPr lang="en-US" sz="2200" dirty="0"/>
              <a:t> </a:t>
            </a:r>
            <a:r>
              <a:rPr lang="en-US" sz="2200" dirty="0" err="1"/>
              <a:t>bygg</a:t>
            </a:r>
            <a:r>
              <a:rPr lang="en-US" sz="2200" dirty="0"/>
              <a:t> </a:t>
            </a:r>
            <a:r>
              <a:rPr lang="en-US" sz="2200" dirty="0" err="1"/>
              <a:t>og</a:t>
            </a:r>
            <a:r>
              <a:rPr lang="en-US" sz="2200" dirty="0"/>
              <a:t> </a:t>
            </a:r>
            <a:r>
              <a:rPr lang="en-US" sz="2200" dirty="0" err="1"/>
              <a:t>anleggsplass</a:t>
            </a:r>
            <a:r>
              <a:rPr lang="en-US" sz="2200" dirty="0"/>
              <a:t> </a:t>
            </a:r>
            <a:r>
              <a:rPr lang="en-US" sz="2200" dirty="0" err="1"/>
              <a:t>kommer</a:t>
            </a:r>
            <a:r>
              <a:rPr lang="en-US" sz="2200" dirty="0"/>
              <a:t> </a:t>
            </a:r>
            <a:r>
              <a:rPr lang="en-US" sz="2200" dirty="0" err="1"/>
              <a:t>fra</a:t>
            </a:r>
            <a:r>
              <a:rPr lang="en-US" sz="2200" dirty="0"/>
              <a:t> </a:t>
            </a:r>
            <a:r>
              <a:rPr lang="en-US" sz="2200" dirty="0" err="1"/>
              <a:t>dieseldrevne</a:t>
            </a:r>
            <a:r>
              <a:rPr lang="en-US" sz="2200" dirty="0"/>
              <a:t> </a:t>
            </a:r>
            <a:r>
              <a:rPr lang="en-US" sz="2200" dirty="0" err="1"/>
              <a:t>maskiner</a:t>
            </a:r>
            <a:r>
              <a:rPr lang="en-US" sz="2200" dirty="0"/>
              <a:t> </a:t>
            </a:r>
            <a:r>
              <a:rPr lang="en-US" sz="2200" dirty="0" err="1"/>
              <a:t>og</a:t>
            </a:r>
            <a:r>
              <a:rPr lang="en-US" sz="2200" dirty="0"/>
              <a:t> </a:t>
            </a:r>
            <a:r>
              <a:rPr lang="en-US" sz="2200" dirty="0" err="1"/>
              <a:t>lastebiler</a:t>
            </a:r>
            <a:r>
              <a:rPr lang="en-US" sz="2200" dirty="0"/>
              <a:t>!</a:t>
            </a:r>
          </a:p>
          <a:p>
            <a:r>
              <a:rPr lang="en-US" sz="2200" dirty="0" err="1"/>
              <a:t>Anleggsbransjen</a:t>
            </a:r>
            <a:r>
              <a:rPr lang="en-US" sz="2200" dirty="0"/>
              <a:t> </a:t>
            </a:r>
            <a:r>
              <a:rPr lang="en-US" sz="2200" dirty="0" err="1"/>
              <a:t>kan</a:t>
            </a:r>
            <a:r>
              <a:rPr lang="en-US" sz="2200" dirty="0"/>
              <a:t> </a:t>
            </a:r>
            <a:r>
              <a:rPr lang="en-US" sz="2200" dirty="0" err="1"/>
              <a:t>bidra</a:t>
            </a:r>
            <a:r>
              <a:rPr lang="en-US" sz="2200" dirty="0"/>
              <a:t> </a:t>
            </a:r>
            <a:r>
              <a:rPr lang="en-US" sz="2200" dirty="0" err="1"/>
              <a:t>til</a:t>
            </a:r>
            <a:r>
              <a:rPr lang="en-US" sz="2200" dirty="0"/>
              <a:t> </a:t>
            </a:r>
            <a:r>
              <a:rPr lang="en-US" sz="2200" dirty="0" err="1"/>
              <a:t>reduserte</a:t>
            </a:r>
            <a:r>
              <a:rPr lang="en-US" sz="2200" dirty="0"/>
              <a:t> </a:t>
            </a:r>
            <a:r>
              <a:rPr lang="en-US" sz="2200" dirty="0" err="1"/>
              <a:t>utslipp</a:t>
            </a:r>
            <a:r>
              <a:rPr lang="en-US" sz="2200" dirty="0"/>
              <a:t>, men </a:t>
            </a:r>
            <a:r>
              <a:rPr lang="en-US" sz="2200" dirty="0" err="1"/>
              <a:t>hvem</a:t>
            </a:r>
            <a:r>
              <a:rPr lang="en-US" sz="2200" dirty="0"/>
              <a:t> </a:t>
            </a:r>
            <a:r>
              <a:rPr lang="en-US" sz="2200" dirty="0" err="1"/>
              <a:t>betaler</a:t>
            </a:r>
            <a:r>
              <a:rPr lang="en-US" sz="22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4924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lassholder for innhold 4" descr="Et bilde som inneholder Landkjøretøy, hjul, himmel, kjøretøy&#10;&#10;Automatisk generert beskrivelse">
            <a:extLst>
              <a:ext uri="{FF2B5EF4-FFF2-40B4-BE49-F238E27FC236}">
                <a16:creationId xmlns:a16="http://schemas.microsoft.com/office/drawing/2014/main" id="{CF992B97-D408-0DE5-97B4-EE47199720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" r="19059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284F51D-0387-CCE0-38D6-0A5ACC586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nb-NO" sz="4000"/>
              <a:t>Hva kan vi gjøre?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4B0F4C5-4044-9E1E-C779-E254D5A2C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r>
              <a:rPr lang="en-US" sz="2000" dirty="0" err="1"/>
              <a:t>Fossilfrie</a:t>
            </a:r>
            <a:r>
              <a:rPr lang="en-US" sz="2000" dirty="0"/>
              <a:t> </a:t>
            </a:r>
            <a:r>
              <a:rPr lang="en-US" sz="2000" dirty="0" err="1"/>
              <a:t>anleggsplasser</a:t>
            </a:r>
            <a:r>
              <a:rPr lang="en-US" sz="2000" dirty="0"/>
              <a:t>?</a:t>
            </a:r>
          </a:p>
          <a:p>
            <a:r>
              <a:rPr lang="en-US" sz="2000" dirty="0" err="1"/>
              <a:t>Utslippsfrie</a:t>
            </a:r>
            <a:r>
              <a:rPr lang="en-US" sz="2000" dirty="0"/>
              <a:t> </a:t>
            </a:r>
            <a:r>
              <a:rPr lang="en-US" sz="2000" dirty="0" err="1"/>
              <a:t>anleggsplasser</a:t>
            </a:r>
            <a:r>
              <a:rPr lang="en-US" sz="2000" dirty="0"/>
              <a:t>?</a:t>
            </a:r>
          </a:p>
          <a:p>
            <a:r>
              <a:rPr lang="en-US" sz="2000" dirty="0"/>
              <a:t>Alternative </a:t>
            </a:r>
            <a:r>
              <a:rPr lang="en-US" sz="2000" dirty="0" err="1"/>
              <a:t>energikilder</a:t>
            </a:r>
            <a:r>
              <a:rPr lang="en-US" sz="2000" dirty="0"/>
              <a:t>?</a:t>
            </a:r>
          </a:p>
          <a:p>
            <a:r>
              <a:rPr lang="en-US" sz="2000" dirty="0" err="1"/>
              <a:t>Lavutslippsmaskiner</a:t>
            </a:r>
            <a:endParaRPr lang="en-US" sz="2000" dirty="0"/>
          </a:p>
          <a:p>
            <a:r>
              <a:rPr lang="en-US" sz="2000" dirty="0" err="1"/>
              <a:t>Massegjenvinning</a:t>
            </a:r>
            <a:r>
              <a:rPr lang="en-US" sz="2000" dirty="0"/>
              <a:t>?</a:t>
            </a:r>
          </a:p>
          <a:p>
            <a:r>
              <a:rPr lang="en-US" sz="2000" dirty="0" err="1"/>
              <a:t>Økt</a:t>
            </a:r>
            <a:r>
              <a:rPr lang="en-US" sz="2000" dirty="0"/>
              <a:t> </a:t>
            </a:r>
            <a:r>
              <a:rPr lang="en-US" sz="2000" dirty="0" err="1"/>
              <a:t>sorteringsgrad</a:t>
            </a:r>
            <a:r>
              <a:rPr lang="en-US" sz="2000" dirty="0"/>
              <a:t>?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17699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1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Bilde 6" descr="Et bilde som inneholder klær, tegnefilm, sko, person&#10;&#10;Automatisk generert beskrivelse">
            <a:extLst>
              <a:ext uri="{FF2B5EF4-FFF2-40B4-BE49-F238E27FC236}">
                <a16:creationId xmlns:a16="http://schemas.microsoft.com/office/drawing/2014/main" id="{4E40CC6C-5082-6C9E-7CA1-488248010F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7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28" name="Rectangle 2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BE9A370-C7EE-CBF2-3C70-2E8E80BB3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nb-NO" sz="4000"/>
              <a:t>Hva må oppdragsgiver gjøre?</a:t>
            </a:r>
            <a:endParaRPr lang="nb-NO" sz="400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1FF78EE-4F20-DC6B-5ADC-8687863A7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r>
              <a:rPr lang="nb-NO" sz="2000"/>
              <a:t>Stille oppnåelige krav i kontrakter</a:t>
            </a:r>
          </a:p>
          <a:p>
            <a:r>
              <a:rPr lang="nb-NO" sz="2000"/>
              <a:t>Følge opp at vektlagte krav blir fulgt</a:t>
            </a:r>
          </a:p>
          <a:p>
            <a:r>
              <a:rPr lang="nb-NO" sz="2000"/>
              <a:t>Sørge for like konkurransevilkår</a:t>
            </a:r>
          </a:p>
          <a:p>
            <a:r>
              <a:rPr lang="nb-NO" sz="2000"/>
              <a:t>Være åpne for innspill og løsninger</a:t>
            </a:r>
          </a:p>
          <a:p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31261405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890</TotalTime>
  <Words>263</Words>
  <Application>Microsoft Office PowerPoint</Application>
  <PresentationFormat>Widescreen</PresentationFormat>
  <Paragraphs>32</Paragraphs>
  <Slides>6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Office-tema</vt:lpstr>
      <vt:lpstr>Nye krav og reguleringer</vt:lpstr>
      <vt:lpstr>Åpenhetsloven</vt:lpstr>
      <vt:lpstr>Bærekraftsrapportering (Taksonomi)</vt:lpstr>
      <vt:lpstr>Hvorfor bør/ må vi bry oss?</vt:lpstr>
      <vt:lpstr>Hva kan vi gjøre?</vt:lpstr>
      <vt:lpstr>Hva må oppdragsgiver gjøre?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Nye krav og reguleringer</dc:title>
  <dc:creator>Marius Kroken</dc:creator>
  <cp:lastModifiedBy>Marius Kroken</cp:lastModifiedBy>
  <cp:revision>1</cp:revision>
  <dcterms:created xsi:type="dcterms:W3CDTF">2024-03-06T07:00:40Z</dcterms:created>
  <dcterms:modified xsi:type="dcterms:W3CDTF">2024-04-02T08:40:53Z</dcterms:modified>
</cp:coreProperties>
</file>