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2.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3.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4.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5.xml" ContentType="application/vnd.openxmlformats-officedocument.them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6.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ags/tag13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33.xml" ContentType="application/vnd.openxmlformats-officedocument.presentationml.tags+xml"/>
  <Override PartName="/ppt/notesSlides/notesSlide4.xml" ContentType="application/vnd.openxmlformats-officedocument.presentationml.notesSlide+xml"/>
  <Override PartName="/ppt/tags/tag13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3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36.xml" ContentType="application/vnd.openxmlformats-officedocument.presentationml.tags+xml"/>
  <Override PartName="/ppt/notesSlides/notesSlide9.xml" ContentType="application/vnd.openxmlformats-officedocument.presentationml.notesSlide+xml"/>
  <Override PartName="/ppt/tags/tag137.xml" ContentType="application/vnd.openxmlformats-officedocument.presentationml.tags+xml"/>
  <Override PartName="/ppt/notesSlides/notesSlide10.xml" ContentType="application/vnd.openxmlformats-officedocument.presentationml.notesSlide+xml"/>
  <Override PartName="/ppt/tags/tag13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26" r:id="rId28"/>
    <p:sldMasterId id="2147483879" r:id="rId29"/>
    <p:sldMasterId id="2147483955" r:id="rId30"/>
    <p:sldMasterId id="2147483970" r:id="rId31"/>
    <p:sldMasterId id="2147483981" r:id="rId32"/>
    <p:sldMasterId id="2147483996" r:id="rId33"/>
    <p:sldMasterId id="2147484009" r:id="rId34"/>
  </p:sldMasterIdLst>
  <p:notesMasterIdLst>
    <p:notesMasterId r:id="rId54"/>
  </p:notesMasterIdLst>
  <p:handoutMasterIdLst>
    <p:handoutMasterId r:id="rId55"/>
  </p:handoutMasterIdLst>
  <p:sldIdLst>
    <p:sldId id="2147474343" r:id="rId35"/>
    <p:sldId id="2147479591" r:id="rId36"/>
    <p:sldId id="290" r:id="rId37"/>
    <p:sldId id="2147479483" r:id="rId38"/>
    <p:sldId id="2147479484" r:id="rId39"/>
    <p:sldId id="335" r:id="rId40"/>
    <p:sldId id="2147477597" r:id="rId41"/>
    <p:sldId id="2147479453" r:id="rId42"/>
    <p:sldId id="2147474392" r:id="rId43"/>
    <p:sldId id="2147474509" r:id="rId44"/>
    <p:sldId id="2147474508" r:id="rId45"/>
    <p:sldId id="276" r:id="rId46"/>
    <p:sldId id="265" r:id="rId47"/>
    <p:sldId id="2147479594" r:id="rId48"/>
    <p:sldId id="2147479598" r:id="rId49"/>
    <p:sldId id="2147479597" r:id="rId50"/>
    <p:sldId id="2147479596" r:id="rId51"/>
    <p:sldId id="2147479595" r:id="rId52"/>
    <p:sldId id="319" r:id="rId53"/>
  </p:sldIdLst>
  <p:sldSz cx="12192000" cy="6858000"/>
  <p:notesSz cx="9926638" cy="14352588"/>
  <p:custDataLst>
    <p:custData r:id="rId21"/>
    <p:custData r:id="rId22"/>
    <p:custData r:id="rId23"/>
    <p:custData r:id="rId24"/>
    <p:custData r:id="rId25"/>
    <p:custData r:id="rId26"/>
    <p:custData r:id="rId27"/>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0" userDrawn="1">
          <p15:clr>
            <a:srgbClr val="A4A3A4"/>
          </p15:clr>
        </p15:guide>
        <p15:guide id="11" orient="horz" pos="2047" userDrawn="1">
          <p15:clr>
            <a:srgbClr val="A4A3A4"/>
          </p15:clr>
        </p15:guide>
        <p15:guide id="12" orient="horz" pos="1593" userDrawn="1">
          <p15:clr>
            <a:srgbClr val="A4A3A4"/>
          </p15:clr>
        </p15:guide>
        <p15:guide id="13" orient="horz" pos="2568" userDrawn="1">
          <p15:clr>
            <a:srgbClr val="A4A3A4"/>
          </p15:clr>
        </p15:guide>
        <p15:guide id="14" orient="horz" pos="3072" userDrawn="1">
          <p15:clr>
            <a:srgbClr val="A4A3A4"/>
          </p15:clr>
        </p15:guide>
        <p15:guide id="15" orient="horz" pos="3589" userDrawn="1">
          <p15:clr>
            <a:srgbClr val="A4A3A4"/>
          </p15:clr>
        </p15:guide>
      </p15:sldGuideLst>
    </p:ext>
    <p:ext uri="{2D200454-40CA-4A62-9FC3-DE9A4176ACB9}">
      <p15:notesGuideLst xmlns:p15="http://schemas.microsoft.com/office/powerpoint/2012/main">
        <p15:guide id="1" orient="horz" pos="4521" userDrawn="1">
          <p15:clr>
            <a:srgbClr val="A4A3A4"/>
          </p15:clr>
        </p15:guide>
        <p15:guide id="2" pos="3127"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5CC8FCC-0759-4B34-6839-DE6292D6B377}" name="Laura Olesk" initials="LO" userId="Laura Olesk"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9F9F9"/>
    <a:srgbClr val="FFF2DD"/>
    <a:srgbClr val="F6F6F6"/>
    <a:srgbClr val="F7941D"/>
    <a:srgbClr val="E88821"/>
    <a:srgbClr val="50AA46"/>
    <a:srgbClr val="50B848"/>
    <a:srgbClr val="E6E6E6"/>
    <a:srgbClr val="ED9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D189BE-2A7E-4BCF-B775-2F32B5E2276B}" v="8" dt="2024-04-03T18:56:56.4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810" autoAdjust="0"/>
  </p:normalViewPr>
  <p:slideViewPr>
    <p:cSldViewPr snapToGrid="0">
      <p:cViewPr varScale="1">
        <p:scale>
          <a:sx n="56" d="100"/>
          <a:sy n="56" d="100"/>
        </p:scale>
        <p:origin x="868" y="56"/>
      </p:cViewPr>
      <p:guideLst>
        <p:guide/>
        <p:guide orient="horz" pos="2047"/>
        <p:guide orient="horz" pos="1593"/>
        <p:guide orient="horz" pos="2568"/>
        <p:guide orient="horz" pos="3072"/>
        <p:guide orient="horz" pos="3589"/>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4521"/>
        <p:guide pos="312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slide" Target="slides/slide5.xml"/><Relationship Id="rId21" Type="http://schemas.openxmlformats.org/officeDocument/2006/relationships/customXml" Target="../customXml/item21.xml"/><Relationship Id="rId34" Type="http://schemas.openxmlformats.org/officeDocument/2006/relationships/slideMaster" Target="slideMasters/slideMaster7.xml"/><Relationship Id="rId42" Type="http://schemas.openxmlformats.org/officeDocument/2006/relationships/slide" Target="slides/slide8.xml"/><Relationship Id="rId47" Type="http://schemas.openxmlformats.org/officeDocument/2006/relationships/slide" Target="slides/slide13.xml"/><Relationship Id="rId50" Type="http://schemas.openxmlformats.org/officeDocument/2006/relationships/slide" Target="slides/slide16.xml"/><Relationship Id="rId55" Type="http://schemas.openxmlformats.org/officeDocument/2006/relationships/handoutMaster" Target="handoutMasters/handoutMaster1.xml"/><Relationship Id="rId63" Type="http://schemas.microsoft.com/office/2018/10/relationships/authors" Target="author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Master" Target="slideMasters/slideMaster2.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Master" Target="slideMasters/slideMaster5.xml"/><Relationship Id="rId37" Type="http://schemas.openxmlformats.org/officeDocument/2006/relationships/slide" Target="slides/slide3.xml"/><Relationship Id="rId40" Type="http://schemas.openxmlformats.org/officeDocument/2006/relationships/slide" Target="slides/slide6.xml"/><Relationship Id="rId45" Type="http://schemas.openxmlformats.org/officeDocument/2006/relationships/slide" Target="slides/slide11.xml"/><Relationship Id="rId53" Type="http://schemas.openxmlformats.org/officeDocument/2006/relationships/slide" Target="slides/slide19.xml"/><Relationship Id="rId58" Type="http://schemas.openxmlformats.org/officeDocument/2006/relationships/viewProps" Target="viewProps.xml"/><Relationship Id="rId5" Type="http://schemas.openxmlformats.org/officeDocument/2006/relationships/customXml" Target="../customXml/item5.xml"/><Relationship Id="rId61" Type="http://schemas.microsoft.com/office/2016/11/relationships/changesInfo" Target="changesInfos/changesInfo1.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slideMaster" Target="slideMasters/slideMaster3.xml"/><Relationship Id="rId35" Type="http://schemas.openxmlformats.org/officeDocument/2006/relationships/slide" Target="slides/slide1.xml"/><Relationship Id="rId43" Type="http://schemas.openxmlformats.org/officeDocument/2006/relationships/slide" Target="slides/slide9.xml"/><Relationship Id="rId48" Type="http://schemas.openxmlformats.org/officeDocument/2006/relationships/slide" Target="slides/slide14.xml"/><Relationship Id="rId56" Type="http://schemas.openxmlformats.org/officeDocument/2006/relationships/tags" Target="tags/tag1.xml"/><Relationship Id="rId8" Type="http://schemas.openxmlformats.org/officeDocument/2006/relationships/customXml" Target="../customXml/item8.xml"/><Relationship Id="rId51" Type="http://schemas.openxmlformats.org/officeDocument/2006/relationships/slide" Target="slides/slide17.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Master" Target="slideMasters/slideMaster6.xml"/><Relationship Id="rId38" Type="http://schemas.openxmlformats.org/officeDocument/2006/relationships/slide" Target="slides/slide4.xml"/><Relationship Id="rId46" Type="http://schemas.openxmlformats.org/officeDocument/2006/relationships/slide" Target="slides/slide12.xml"/><Relationship Id="rId59" Type="http://schemas.openxmlformats.org/officeDocument/2006/relationships/theme" Target="theme/theme1.xml"/><Relationship Id="rId20" Type="http://schemas.openxmlformats.org/officeDocument/2006/relationships/customXml" Target="../customXml/item20.xml"/><Relationship Id="rId41" Type="http://schemas.openxmlformats.org/officeDocument/2006/relationships/slide" Target="slides/slide7.xml"/><Relationship Id="rId54" Type="http://schemas.openxmlformats.org/officeDocument/2006/relationships/notesMaster" Target="notesMasters/notesMaster1.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slideMaster" Target="slideMasters/slideMaster1.xml"/><Relationship Id="rId36" Type="http://schemas.openxmlformats.org/officeDocument/2006/relationships/slide" Target="slides/slide2.xml"/><Relationship Id="rId49" Type="http://schemas.openxmlformats.org/officeDocument/2006/relationships/slide" Target="slides/slide15.xml"/><Relationship Id="rId57" Type="http://schemas.openxmlformats.org/officeDocument/2006/relationships/presProps" Target="presProps.xml"/><Relationship Id="rId10" Type="http://schemas.openxmlformats.org/officeDocument/2006/relationships/customXml" Target="../customXml/item10.xml"/><Relationship Id="rId31" Type="http://schemas.openxmlformats.org/officeDocument/2006/relationships/slideMaster" Target="slideMasters/slideMaster4.xml"/><Relationship Id="rId44" Type="http://schemas.openxmlformats.org/officeDocument/2006/relationships/slide" Target="slides/slide10.xml"/><Relationship Id="rId52" Type="http://schemas.openxmlformats.org/officeDocument/2006/relationships/slide" Target="slides/slide18.xml"/><Relationship Id="rId60"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customXml" Target="../customXml/item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 Grethe Olsen" userId="fd8cb3ee-6fba-4e39-b774-43a62b02ef34" providerId="ADAL" clId="{00D189BE-2A7E-4BCF-B775-2F32B5E2276B}"/>
    <pc:docChg chg="undo custSel delSld modSld sldOrd delMainMaster">
      <pc:chgData name="Anne Grethe Olsen" userId="fd8cb3ee-6fba-4e39-b774-43a62b02ef34" providerId="ADAL" clId="{00D189BE-2A7E-4BCF-B775-2F32B5E2276B}" dt="2024-04-03T19:23:56.691" v="375" actId="20577"/>
      <pc:docMkLst>
        <pc:docMk/>
      </pc:docMkLst>
      <pc:sldChg chg="del">
        <pc:chgData name="Anne Grethe Olsen" userId="fd8cb3ee-6fba-4e39-b774-43a62b02ef34" providerId="ADAL" clId="{00D189BE-2A7E-4BCF-B775-2F32B5E2276B}" dt="2024-04-03T16:53:42.741" v="233" actId="47"/>
        <pc:sldMkLst>
          <pc:docMk/>
          <pc:sldMk cId="2641839574" sldId="256"/>
        </pc:sldMkLst>
      </pc:sldChg>
      <pc:sldChg chg="del">
        <pc:chgData name="Anne Grethe Olsen" userId="fd8cb3ee-6fba-4e39-b774-43a62b02ef34" providerId="ADAL" clId="{00D189BE-2A7E-4BCF-B775-2F32B5E2276B}" dt="2024-04-03T19:03:32.594" v="313" actId="47"/>
        <pc:sldMkLst>
          <pc:docMk/>
          <pc:sldMk cId="2076988018" sldId="261"/>
        </pc:sldMkLst>
      </pc:sldChg>
      <pc:sldChg chg="addSp delSp modSp mod">
        <pc:chgData name="Anne Grethe Olsen" userId="fd8cb3ee-6fba-4e39-b774-43a62b02ef34" providerId="ADAL" clId="{00D189BE-2A7E-4BCF-B775-2F32B5E2276B}" dt="2024-04-03T19:18:31.374" v="316" actId="1076"/>
        <pc:sldMkLst>
          <pc:docMk/>
          <pc:sldMk cId="560646348" sldId="265"/>
        </pc:sldMkLst>
        <pc:spChg chg="del">
          <ac:chgData name="Anne Grethe Olsen" userId="fd8cb3ee-6fba-4e39-b774-43a62b02ef34" providerId="ADAL" clId="{00D189BE-2A7E-4BCF-B775-2F32B5E2276B}" dt="2024-04-03T16:52:29.642" v="220" actId="478"/>
          <ac:spMkLst>
            <pc:docMk/>
            <pc:sldMk cId="560646348" sldId="265"/>
            <ac:spMk id="2" creationId="{248A5F08-2713-E6C9-41E5-4473A471670D}"/>
          </ac:spMkLst>
        </pc:spChg>
        <pc:spChg chg="mod">
          <ac:chgData name="Anne Grethe Olsen" userId="fd8cb3ee-6fba-4e39-b774-43a62b02ef34" providerId="ADAL" clId="{00D189BE-2A7E-4BCF-B775-2F32B5E2276B}" dt="2024-04-03T19:03:05.201" v="312" actId="1076"/>
          <ac:spMkLst>
            <pc:docMk/>
            <pc:sldMk cId="560646348" sldId="265"/>
            <ac:spMk id="3" creationId="{83D36537-BB81-6BFB-AE71-8713F402303C}"/>
          </ac:spMkLst>
        </pc:spChg>
        <pc:spChg chg="del">
          <ac:chgData name="Anne Grethe Olsen" userId="fd8cb3ee-6fba-4e39-b774-43a62b02ef34" providerId="ADAL" clId="{00D189BE-2A7E-4BCF-B775-2F32B5E2276B}" dt="2024-04-03T19:01:35.784" v="275" actId="478"/>
          <ac:spMkLst>
            <pc:docMk/>
            <pc:sldMk cId="560646348" sldId="265"/>
            <ac:spMk id="11" creationId="{F3A7459D-6919-7CA8-661A-E8A32896BCE6}"/>
          </ac:spMkLst>
        </pc:spChg>
        <pc:picChg chg="del mod">
          <ac:chgData name="Anne Grethe Olsen" userId="fd8cb3ee-6fba-4e39-b774-43a62b02ef34" providerId="ADAL" clId="{00D189BE-2A7E-4BCF-B775-2F32B5E2276B}" dt="2024-04-03T16:52:32.027" v="221" actId="478"/>
          <ac:picMkLst>
            <pc:docMk/>
            <pc:sldMk cId="560646348" sldId="265"/>
            <ac:picMk id="4" creationId="{94983B6B-3AFD-5E25-E1A1-FBB0D1E2312F}"/>
          </ac:picMkLst>
        </pc:picChg>
        <pc:picChg chg="mod">
          <ac:chgData name="Anne Grethe Olsen" userId="fd8cb3ee-6fba-4e39-b774-43a62b02ef34" providerId="ADAL" clId="{00D189BE-2A7E-4BCF-B775-2F32B5E2276B}" dt="2024-04-03T18:59:57.750" v="264" actId="14100"/>
          <ac:picMkLst>
            <pc:docMk/>
            <pc:sldMk cId="560646348" sldId="265"/>
            <ac:picMk id="5" creationId="{7F7416AF-BC3C-4AC8-D5D3-64E56A8FFAB4}"/>
          </ac:picMkLst>
        </pc:picChg>
        <pc:picChg chg="del">
          <ac:chgData name="Anne Grethe Olsen" userId="fd8cb3ee-6fba-4e39-b774-43a62b02ef34" providerId="ADAL" clId="{00D189BE-2A7E-4BCF-B775-2F32B5E2276B}" dt="2024-04-03T16:52:48.996" v="226" actId="478"/>
          <ac:picMkLst>
            <pc:docMk/>
            <pc:sldMk cId="560646348" sldId="265"/>
            <ac:picMk id="6" creationId="{6730237A-D3F5-85AF-B0CC-EDDA29408388}"/>
          </ac:picMkLst>
        </pc:picChg>
        <pc:picChg chg="mod">
          <ac:chgData name="Anne Grethe Olsen" userId="fd8cb3ee-6fba-4e39-b774-43a62b02ef34" providerId="ADAL" clId="{00D189BE-2A7E-4BCF-B775-2F32B5E2276B}" dt="2024-04-03T19:00:07.837" v="267" actId="1076"/>
          <ac:picMkLst>
            <pc:docMk/>
            <pc:sldMk cId="560646348" sldId="265"/>
            <ac:picMk id="7" creationId="{D2DBB218-4204-AEA8-CCB9-60E82C67AB84}"/>
          </ac:picMkLst>
        </pc:picChg>
        <pc:picChg chg="add mod ord">
          <ac:chgData name="Anne Grethe Olsen" userId="fd8cb3ee-6fba-4e39-b774-43a62b02ef34" providerId="ADAL" clId="{00D189BE-2A7E-4BCF-B775-2F32B5E2276B}" dt="2024-04-03T19:02:02.391" v="279" actId="1076"/>
          <ac:picMkLst>
            <pc:docMk/>
            <pc:sldMk cId="560646348" sldId="265"/>
            <ac:picMk id="8" creationId="{1A96EACC-1245-1104-5FFC-4E7CC4F844F6}"/>
          </ac:picMkLst>
        </pc:picChg>
        <pc:picChg chg="add mod">
          <ac:chgData name="Anne Grethe Olsen" userId="fd8cb3ee-6fba-4e39-b774-43a62b02ef34" providerId="ADAL" clId="{00D189BE-2A7E-4BCF-B775-2F32B5E2276B}" dt="2024-04-03T19:18:31.374" v="316" actId="1076"/>
          <ac:picMkLst>
            <pc:docMk/>
            <pc:sldMk cId="560646348" sldId="265"/>
            <ac:picMk id="9" creationId="{94042C4A-BC3F-076C-2856-9322A4528DCB}"/>
          </ac:picMkLst>
        </pc:picChg>
      </pc:sldChg>
      <pc:sldChg chg="del">
        <pc:chgData name="Anne Grethe Olsen" userId="fd8cb3ee-6fba-4e39-b774-43a62b02ef34" providerId="ADAL" clId="{00D189BE-2A7E-4BCF-B775-2F32B5E2276B}" dt="2024-04-03T16:43:33.155" v="164" actId="47"/>
        <pc:sldMkLst>
          <pc:docMk/>
          <pc:sldMk cId="2203877241" sldId="268"/>
        </pc:sldMkLst>
      </pc:sldChg>
      <pc:sldChg chg="del">
        <pc:chgData name="Anne Grethe Olsen" userId="fd8cb3ee-6fba-4e39-b774-43a62b02ef34" providerId="ADAL" clId="{00D189BE-2A7E-4BCF-B775-2F32B5E2276B}" dt="2024-04-03T19:18:50.321" v="317" actId="47"/>
        <pc:sldMkLst>
          <pc:docMk/>
          <pc:sldMk cId="1879499031" sldId="274"/>
        </pc:sldMkLst>
      </pc:sldChg>
      <pc:sldChg chg="addSp delSp modSp mod">
        <pc:chgData name="Anne Grethe Olsen" userId="fd8cb3ee-6fba-4e39-b774-43a62b02ef34" providerId="ADAL" clId="{00D189BE-2A7E-4BCF-B775-2F32B5E2276B}" dt="2024-04-03T19:23:56.691" v="375" actId="20577"/>
        <pc:sldMkLst>
          <pc:docMk/>
          <pc:sldMk cId="3906369834" sldId="276"/>
        </pc:sldMkLst>
        <pc:spChg chg="add del mod">
          <ac:chgData name="Anne Grethe Olsen" userId="fd8cb3ee-6fba-4e39-b774-43a62b02ef34" providerId="ADAL" clId="{00D189BE-2A7E-4BCF-B775-2F32B5E2276B}" dt="2024-04-03T19:23:56.691" v="375" actId="20577"/>
          <ac:spMkLst>
            <pc:docMk/>
            <pc:sldMk cId="3906369834" sldId="276"/>
            <ac:spMk id="3" creationId="{29DE0038-3512-51F7-ECAC-17FB0CD5A14F}"/>
          </ac:spMkLst>
        </pc:spChg>
        <pc:spChg chg="mod">
          <ac:chgData name="Anne Grethe Olsen" userId="fd8cb3ee-6fba-4e39-b774-43a62b02ef34" providerId="ADAL" clId="{00D189BE-2A7E-4BCF-B775-2F32B5E2276B}" dt="2024-04-03T19:23:47.898" v="374" actId="20577"/>
          <ac:spMkLst>
            <pc:docMk/>
            <pc:sldMk cId="3906369834" sldId="276"/>
            <ac:spMk id="4" creationId="{CCD4BC29-61B7-CF88-5FBC-047A18FAA3CE}"/>
          </ac:spMkLst>
        </pc:spChg>
        <pc:spChg chg="del">
          <ac:chgData name="Anne Grethe Olsen" userId="fd8cb3ee-6fba-4e39-b774-43a62b02ef34" providerId="ADAL" clId="{00D189BE-2A7E-4BCF-B775-2F32B5E2276B}" dt="2024-04-03T19:19:22.782" v="318" actId="478"/>
          <ac:spMkLst>
            <pc:docMk/>
            <pc:sldMk cId="3906369834" sldId="276"/>
            <ac:spMk id="5" creationId="{1BBAC62E-C579-0C83-C169-E4E9F531FE82}"/>
          </ac:spMkLst>
        </pc:spChg>
        <pc:graphicFrameChg chg="add del">
          <ac:chgData name="Anne Grethe Olsen" userId="fd8cb3ee-6fba-4e39-b774-43a62b02ef34" providerId="ADAL" clId="{00D189BE-2A7E-4BCF-B775-2F32B5E2276B}" dt="2024-04-03T19:20:41.464" v="332" actId="26606"/>
          <ac:graphicFrameMkLst>
            <pc:docMk/>
            <pc:sldMk cId="3906369834" sldId="276"/>
            <ac:graphicFrameMk id="10" creationId="{1785A6C0-3EC6-33B0-4B33-AED19612B0CF}"/>
          </ac:graphicFrameMkLst>
        </pc:graphicFrameChg>
        <pc:graphicFrameChg chg="add del">
          <ac:chgData name="Anne Grethe Olsen" userId="fd8cb3ee-6fba-4e39-b774-43a62b02ef34" providerId="ADAL" clId="{00D189BE-2A7E-4BCF-B775-2F32B5E2276B}" dt="2024-04-03T19:21:06.730" v="334" actId="26606"/>
          <ac:graphicFrameMkLst>
            <pc:docMk/>
            <pc:sldMk cId="3906369834" sldId="276"/>
            <ac:graphicFrameMk id="11" creationId="{96AF9E22-252E-60FA-6A69-C5DA3FE975E9}"/>
          </ac:graphicFrameMkLst>
        </pc:graphicFrameChg>
        <pc:picChg chg="mod">
          <ac:chgData name="Anne Grethe Olsen" userId="fd8cb3ee-6fba-4e39-b774-43a62b02ef34" providerId="ADAL" clId="{00D189BE-2A7E-4BCF-B775-2F32B5E2276B}" dt="2024-04-03T19:23:42.374" v="373" actId="1076"/>
          <ac:picMkLst>
            <pc:docMk/>
            <pc:sldMk cId="3906369834" sldId="276"/>
            <ac:picMk id="8" creationId="{DB47A3A1-A5EC-1151-4423-18E545DABAA9}"/>
          </ac:picMkLst>
        </pc:picChg>
      </pc:sldChg>
      <pc:sldChg chg="del">
        <pc:chgData name="Anne Grethe Olsen" userId="fd8cb3ee-6fba-4e39-b774-43a62b02ef34" providerId="ADAL" clId="{00D189BE-2A7E-4BCF-B775-2F32B5E2276B}" dt="2024-04-03T16:25:43.345" v="8" actId="47"/>
        <pc:sldMkLst>
          <pc:docMk/>
          <pc:sldMk cId="2024545432" sldId="281"/>
        </pc:sldMkLst>
      </pc:sldChg>
      <pc:sldChg chg="del">
        <pc:chgData name="Anne Grethe Olsen" userId="fd8cb3ee-6fba-4e39-b774-43a62b02ef34" providerId="ADAL" clId="{00D189BE-2A7E-4BCF-B775-2F32B5E2276B}" dt="2024-04-03T16:41:45.630" v="159" actId="47"/>
        <pc:sldMkLst>
          <pc:docMk/>
          <pc:sldMk cId="3339370552" sldId="291"/>
        </pc:sldMkLst>
      </pc:sldChg>
      <pc:sldChg chg="addSp modSp del mod ord modShow">
        <pc:chgData name="Anne Grethe Olsen" userId="fd8cb3ee-6fba-4e39-b774-43a62b02ef34" providerId="ADAL" clId="{00D189BE-2A7E-4BCF-B775-2F32B5E2276B}" dt="2024-04-03T18:59:13.965" v="263" actId="47"/>
        <pc:sldMkLst>
          <pc:docMk/>
          <pc:sldMk cId="3811797126" sldId="299"/>
        </pc:sldMkLst>
        <pc:spChg chg="add mod">
          <ac:chgData name="Anne Grethe Olsen" userId="fd8cb3ee-6fba-4e39-b774-43a62b02ef34" providerId="ADAL" clId="{00D189BE-2A7E-4BCF-B775-2F32B5E2276B}" dt="2024-04-03T16:38:33.023" v="150" actId="1076"/>
          <ac:spMkLst>
            <pc:docMk/>
            <pc:sldMk cId="3811797126" sldId="299"/>
            <ac:spMk id="2" creationId="{2F820649-F1DE-8F73-873E-587F183B8CC8}"/>
          </ac:spMkLst>
        </pc:spChg>
      </pc:sldChg>
      <pc:sldChg chg="addSp modSp mod ord">
        <pc:chgData name="Anne Grethe Olsen" userId="fd8cb3ee-6fba-4e39-b774-43a62b02ef34" providerId="ADAL" clId="{00D189BE-2A7E-4BCF-B775-2F32B5E2276B}" dt="2024-04-03T18:57:08.043" v="261" actId="1076"/>
        <pc:sldMkLst>
          <pc:docMk/>
          <pc:sldMk cId="223077917" sldId="319"/>
        </pc:sldMkLst>
        <pc:spChg chg="add mod">
          <ac:chgData name="Anne Grethe Olsen" userId="fd8cb3ee-6fba-4e39-b774-43a62b02ef34" providerId="ADAL" clId="{00D189BE-2A7E-4BCF-B775-2F32B5E2276B}" dt="2024-04-03T18:57:08.043" v="261" actId="1076"/>
          <ac:spMkLst>
            <pc:docMk/>
            <pc:sldMk cId="223077917" sldId="319"/>
            <ac:spMk id="2" creationId="{D0A310DA-28DA-4CF7-0174-FE9C056A3543}"/>
          </ac:spMkLst>
        </pc:spChg>
        <pc:spChg chg="mod">
          <ac:chgData name="Anne Grethe Olsen" userId="fd8cb3ee-6fba-4e39-b774-43a62b02ef34" providerId="ADAL" clId="{00D189BE-2A7E-4BCF-B775-2F32B5E2276B}" dt="2024-04-03T18:54:45.976" v="255" actId="1076"/>
          <ac:spMkLst>
            <pc:docMk/>
            <pc:sldMk cId="223077917" sldId="319"/>
            <ac:spMk id="7" creationId="{AEF0FB36-97CC-31CF-29F9-EE9FB35057A3}"/>
          </ac:spMkLst>
        </pc:spChg>
        <pc:picChg chg="mod">
          <ac:chgData name="Anne Grethe Olsen" userId="fd8cb3ee-6fba-4e39-b774-43a62b02ef34" providerId="ADAL" clId="{00D189BE-2A7E-4BCF-B775-2F32B5E2276B}" dt="2024-04-03T18:57:02.138" v="260" actId="1076"/>
          <ac:picMkLst>
            <pc:docMk/>
            <pc:sldMk cId="223077917" sldId="319"/>
            <ac:picMk id="4" creationId="{EA67E473-E350-3DAF-C913-6D9917EDC8D3}"/>
          </ac:picMkLst>
        </pc:picChg>
      </pc:sldChg>
      <pc:sldChg chg="ord">
        <pc:chgData name="Anne Grethe Olsen" userId="fd8cb3ee-6fba-4e39-b774-43a62b02ef34" providerId="ADAL" clId="{00D189BE-2A7E-4BCF-B775-2F32B5E2276B}" dt="2024-04-03T16:46:11.775" v="172"/>
        <pc:sldMkLst>
          <pc:docMk/>
          <pc:sldMk cId="2513523609" sldId="335"/>
        </pc:sldMkLst>
      </pc:sldChg>
      <pc:sldChg chg="del">
        <pc:chgData name="Anne Grethe Olsen" userId="fd8cb3ee-6fba-4e39-b774-43a62b02ef34" providerId="ADAL" clId="{00D189BE-2A7E-4BCF-B775-2F32B5E2276B}" dt="2024-04-03T16:28:12.524" v="11" actId="47"/>
        <pc:sldMkLst>
          <pc:docMk/>
          <pc:sldMk cId="743720026" sldId="462"/>
        </pc:sldMkLst>
      </pc:sldChg>
      <pc:sldChg chg="modSp mod">
        <pc:chgData name="Anne Grethe Olsen" userId="fd8cb3ee-6fba-4e39-b774-43a62b02ef34" providerId="ADAL" clId="{00D189BE-2A7E-4BCF-B775-2F32B5E2276B}" dt="2024-04-03T18:47:06.707" v="235" actId="20577"/>
        <pc:sldMkLst>
          <pc:docMk/>
          <pc:sldMk cId="1791416352" sldId="2147474343"/>
        </pc:sldMkLst>
        <pc:spChg chg="mod">
          <ac:chgData name="Anne Grethe Olsen" userId="fd8cb3ee-6fba-4e39-b774-43a62b02ef34" providerId="ADAL" clId="{00D189BE-2A7E-4BCF-B775-2F32B5E2276B}" dt="2024-04-03T18:47:06.707" v="235" actId="20577"/>
          <ac:spMkLst>
            <pc:docMk/>
            <pc:sldMk cId="1791416352" sldId="2147474343"/>
            <ac:spMk id="6" creationId="{56203DF1-1297-C8B6-A40D-05C1E2FDE25E}"/>
          </ac:spMkLst>
        </pc:spChg>
      </pc:sldChg>
      <pc:sldChg chg="del">
        <pc:chgData name="Anne Grethe Olsen" userId="fd8cb3ee-6fba-4e39-b774-43a62b02ef34" providerId="ADAL" clId="{00D189BE-2A7E-4BCF-B775-2F32B5E2276B}" dt="2024-04-03T16:46:42.608" v="175" actId="47"/>
        <pc:sldMkLst>
          <pc:docMk/>
          <pc:sldMk cId="1072211499" sldId="2147474385"/>
        </pc:sldMkLst>
      </pc:sldChg>
      <pc:sldChg chg="ord">
        <pc:chgData name="Anne Grethe Olsen" userId="fd8cb3ee-6fba-4e39-b774-43a62b02ef34" providerId="ADAL" clId="{00D189BE-2A7E-4BCF-B775-2F32B5E2276B}" dt="2024-04-03T16:46:27.214" v="174"/>
        <pc:sldMkLst>
          <pc:docMk/>
          <pc:sldMk cId="1440907107" sldId="2147474392"/>
        </pc:sldMkLst>
      </pc:sldChg>
      <pc:sldChg chg="del">
        <pc:chgData name="Anne Grethe Olsen" userId="fd8cb3ee-6fba-4e39-b774-43a62b02ef34" providerId="ADAL" clId="{00D189BE-2A7E-4BCF-B775-2F32B5E2276B}" dt="2024-04-03T16:45:23.260" v="166" actId="47"/>
        <pc:sldMkLst>
          <pc:docMk/>
          <pc:sldMk cId="851694531" sldId="2147474394"/>
        </pc:sldMkLst>
      </pc:sldChg>
      <pc:sldChg chg="del">
        <pc:chgData name="Anne Grethe Olsen" userId="fd8cb3ee-6fba-4e39-b774-43a62b02ef34" providerId="ADAL" clId="{00D189BE-2A7E-4BCF-B775-2F32B5E2276B}" dt="2024-04-03T16:45:29.025" v="167" actId="47"/>
        <pc:sldMkLst>
          <pc:docMk/>
          <pc:sldMk cId="457476306" sldId="2147474395"/>
        </pc:sldMkLst>
      </pc:sldChg>
      <pc:sldChg chg="del">
        <pc:chgData name="Anne Grethe Olsen" userId="fd8cb3ee-6fba-4e39-b774-43a62b02ef34" providerId="ADAL" clId="{00D189BE-2A7E-4BCF-B775-2F32B5E2276B}" dt="2024-04-03T16:45:32.351" v="168" actId="47"/>
        <pc:sldMkLst>
          <pc:docMk/>
          <pc:sldMk cId="2769103640" sldId="2147474396"/>
        </pc:sldMkLst>
      </pc:sldChg>
      <pc:sldChg chg="del">
        <pc:chgData name="Anne Grethe Olsen" userId="fd8cb3ee-6fba-4e39-b774-43a62b02ef34" providerId="ADAL" clId="{00D189BE-2A7E-4BCF-B775-2F32B5E2276B}" dt="2024-04-03T16:45:38.233" v="169" actId="47"/>
        <pc:sldMkLst>
          <pc:docMk/>
          <pc:sldMk cId="2336257299" sldId="2147474397"/>
        </pc:sldMkLst>
      </pc:sldChg>
      <pc:sldChg chg="del">
        <pc:chgData name="Anne Grethe Olsen" userId="fd8cb3ee-6fba-4e39-b774-43a62b02ef34" providerId="ADAL" clId="{00D189BE-2A7E-4BCF-B775-2F32B5E2276B}" dt="2024-04-03T16:45:41.211" v="170" actId="47"/>
        <pc:sldMkLst>
          <pc:docMk/>
          <pc:sldMk cId="4084951226" sldId="2147474398"/>
        </pc:sldMkLst>
      </pc:sldChg>
      <pc:sldChg chg="del">
        <pc:chgData name="Anne Grethe Olsen" userId="fd8cb3ee-6fba-4e39-b774-43a62b02ef34" providerId="ADAL" clId="{00D189BE-2A7E-4BCF-B775-2F32B5E2276B}" dt="2024-04-03T19:03:38.547" v="314" actId="47"/>
        <pc:sldMkLst>
          <pc:docMk/>
          <pc:sldMk cId="3767588115" sldId="2147474454"/>
        </pc:sldMkLst>
      </pc:sldChg>
      <pc:sldChg chg="del">
        <pc:chgData name="Anne Grethe Olsen" userId="fd8cb3ee-6fba-4e39-b774-43a62b02ef34" providerId="ADAL" clId="{00D189BE-2A7E-4BCF-B775-2F32B5E2276B}" dt="2024-04-03T16:22:17.222" v="0" actId="47"/>
        <pc:sldMkLst>
          <pc:docMk/>
          <pc:sldMk cId="1434616153" sldId="2147474506"/>
        </pc:sldMkLst>
      </pc:sldChg>
      <pc:sldChg chg="del">
        <pc:chgData name="Anne Grethe Olsen" userId="fd8cb3ee-6fba-4e39-b774-43a62b02ef34" providerId="ADAL" clId="{00D189BE-2A7E-4BCF-B775-2F32B5E2276B}" dt="2024-04-03T16:22:24.796" v="1" actId="47"/>
        <pc:sldMkLst>
          <pc:docMk/>
          <pc:sldMk cId="2940450244" sldId="2147474507"/>
        </pc:sldMkLst>
      </pc:sldChg>
      <pc:sldChg chg="addSp delSp modSp mod ord">
        <pc:chgData name="Anne Grethe Olsen" userId="fd8cb3ee-6fba-4e39-b774-43a62b02ef34" providerId="ADAL" clId="{00D189BE-2A7E-4BCF-B775-2F32B5E2276B}" dt="2024-04-03T18:51:07.084" v="252" actId="20577"/>
        <pc:sldMkLst>
          <pc:docMk/>
          <pc:sldMk cId="59525231" sldId="2147474508"/>
        </pc:sldMkLst>
        <pc:spChg chg="del">
          <ac:chgData name="Anne Grethe Olsen" userId="fd8cb3ee-6fba-4e39-b774-43a62b02ef34" providerId="ADAL" clId="{00D189BE-2A7E-4BCF-B775-2F32B5E2276B}" dt="2024-04-03T16:22:49.274" v="2" actId="478"/>
          <ac:spMkLst>
            <pc:docMk/>
            <pc:sldMk cId="59525231" sldId="2147474508"/>
            <ac:spMk id="2" creationId="{27FCCC08-60C6-B8AD-FFB2-73E0F3A6AC65}"/>
          </ac:spMkLst>
        </pc:spChg>
        <pc:spChg chg="del">
          <ac:chgData name="Anne Grethe Olsen" userId="fd8cb3ee-6fba-4e39-b774-43a62b02ef34" providerId="ADAL" clId="{00D189BE-2A7E-4BCF-B775-2F32B5E2276B}" dt="2024-04-03T16:22:49.274" v="2" actId="478"/>
          <ac:spMkLst>
            <pc:docMk/>
            <pc:sldMk cId="59525231" sldId="2147474508"/>
            <ac:spMk id="3" creationId="{9F056641-EDBD-A449-7BF3-7D25A3E84C2B}"/>
          </ac:spMkLst>
        </pc:spChg>
        <pc:spChg chg="add mod">
          <ac:chgData name="Anne Grethe Olsen" userId="fd8cb3ee-6fba-4e39-b774-43a62b02ef34" providerId="ADAL" clId="{00D189BE-2A7E-4BCF-B775-2F32B5E2276B}" dt="2024-04-03T16:23:14.601" v="3"/>
          <ac:spMkLst>
            <pc:docMk/>
            <pc:sldMk cId="59525231" sldId="2147474508"/>
            <ac:spMk id="4" creationId="{481EF9D6-530A-898E-78F3-A04F78F3441A}"/>
          </ac:spMkLst>
        </pc:spChg>
        <pc:spChg chg="mod">
          <ac:chgData name="Anne Grethe Olsen" userId="fd8cb3ee-6fba-4e39-b774-43a62b02ef34" providerId="ADAL" clId="{00D189BE-2A7E-4BCF-B775-2F32B5E2276B}" dt="2024-04-03T16:23:16.023" v="4" actId="1076"/>
          <ac:spMkLst>
            <pc:docMk/>
            <pc:sldMk cId="59525231" sldId="2147474508"/>
            <ac:spMk id="5" creationId="{D231A9B6-52B4-4A6C-AC00-406B3FD3CBB3}"/>
          </ac:spMkLst>
        </pc:spChg>
        <pc:spChg chg="add mod">
          <ac:chgData name="Anne Grethe Olsen" userId="fd8cb3ee-6fba-4e39-b774-43a62b02ef34" providerId="ADAL" clId="{00D189BE-2A7E-4BCF-B775-2F32B5E2276B}" dt="2024-04-03T16:23:14.601" v="3"/>
          <ac:spMkLst>
            <pc:docMk/>
            <pc:sldMk cId="59525231" sldId="2147474508"/>
            <ac:spMk id="6" creationId="{30ED90F8-3EF0-6EFC-30E0-1C1A08E4534E}"/>
          </ac:spMkLst>
        </pc:spChg>
        <pc:spChg chg="del">
          <ac:chgData name="Anne Grethe Olsen" userId="fd8cb3ee-6fba-4e39-b774-43a62b02ef34" providerId="ADAL" clId="{00D189BE-2A7E-4BCF-B775-2F32B5E2276B}" dt="2024-04-03T16:22:49.274" v="2" actId="478"/>
          <ac:spMkLst>
            <pc:docMk/>
            <pc:sldMk cId="59525231" sldId="2147474508"/>
            <ac:spMk id="7" creationId="{467458B9-7FD9-7F67-42B5-0E05E876AD2F}"/>
          </ac:spMkLst>
        </pc:spChg>
        <pc:spChg chg="add mod">
          <ac:chgData name="Anne Grethe Olsen" userId="fd8cb3ee-6fba-4e39-b774-43a62b02ef34" providerId="ADAL" clId="{00D189BE-2A7E-4BCF-B775-2F32B5E2276B}" dt="2024-04-03T16:23:14.601" v="3"/>
          <ac:spMkLst>
            <pc:docMk/>
            <pc:sldMk cId="59525231" sldId="2147474508"/>
            <ac:spMk id="8" creationId="{91C5359A-0F73-E4BA-A6CF-642F31D6246A}"/>
          </ac:spMkLst>
        </pc:spChg>
        <pc:spChg chg="del">
          <ac:chgData name="Anne Grethe Olsen" userId="fd8cb3ee-6fba-4e39-b774-43a62b02ef34" providerId="ADAL" clId="{00D189BE-2A7E-4BCF-B775-2F32B5E2276B}" dt="2024-04-03T16:22:49.274" v="2" actId="478"/>
          <ac:spMkLst>
            <pc:docMk/>
            <pc:sldMk cId="59525231" sldId="2147474508"/>
            <ac:spMk id="9" creationId="{A453A183-8FC9-D7E0-F8F9-974011F48845}"/>
          </ac:spMkLst>
        </pc:spChg>
        <pc:spChg chg="add mod">
          <ac:chgData name="Anne Grethe Olsen" userId="fd8cb3ee-6fba-4e39-b774-43a62b02ef34" providerId="ADAL" clId="{00D189BE-2A7E-4BCF-B775-2F32B5E2276B}" dt="2024-04-03T16:23:14.601" v="3"/>
          <ac:spMkLst>
            <pc:docMk/>
            <pc:sldMk cId="59525231" sldId="2147474508"/>
            <ac:spMk id="10" creationId="{59A830D4-9B28-84AE-9F1E-00456E8FEBBF}"/>
          </ac:spMkLst>
        </pc:spChg>
        <pc:spChg chg="mod">
          <ac:chgData name="Anne Grethe Olsen" userId="fd8cb3ee-6fba-4e39-b774-43a62b02ef34" providerId="ADAL" clId="{00D189BE-2A7E-4BCF-B775-2F32B5E2276B}" dt="2024-04-03T16:23:14.601" v="3"/>
          <ac:spMkLst>
            <pc:docMk/>
            <pc:sldMk cId="59525231" sldId="2147474508"/>
            <ac:spMk id="14" creationId="{34CEF4CE-861C-55D6-2D80-D381B1B81ADC}"/>
          </ac:spMkLst>
        </pc:spChg>
        <pc:spChg chg="mod">
          <ac:chgData name="Anne Grethe Olsen" userId="fd8cb3ee-6fba-4e39-b774-43a62b02ef34" providerId="ADAL" clId="{00D189BE-2A7E-4BCF-B775-2F32B5E2276B}" dt="2024-04-03T16:23:14.601" v="3"/>
          <ac:spMkLst>
            <pc:docMk/>
            <pc:sldMk cId="59525231" sldId="2147474508"/>
            <ac:spMk id="15" creationId="{908EFA47-FBA2-E5A2-437E-8FF41D81DC46}"/>
          </ac:spMkLst>
        </pc:spChg>
        <pc:spChg chg="mod">
          <ac:chgData name="Anne Grethe Olsen" userId="fd8cb3ee-6fba-4e39-b774-43a62b02ef34" providerId="ADAL" clId="{00D189BE-2A7E-4BCF-B775-2F32B5E2276B}" dt="2024-04-03T18:51:07.084" v="252" actId="20577"/>
          <ac:spMkLst>
            <pc:docMk/>
            <pc:sldMk cId="59525231" sldId="2147474508"/>
            <ac:spMk id="25" creationId="{0142C726-9CAE-F36C-C3B6-C8471442ECDF}"/>
          </ac:spMkLst>
        </pc:spChg>
        <pc:grpChg chg="add mod">
          <ac:chgData name="Anne Grethe Olsen" userId="fd8cb3ee-6fba-4e39-b774-43a62b02ef34" providerId="ADAL" clId="{00D189BE-2A7E-4BCF-B775-2F32B5E2276B}" dt="2024-04-03T16:23:14.601" v="3"/>
          <ac:grpSpMkLst>
            <pc:docMk/>
            <pc:sldMk cId="59525231" sldId="2147474508"/>
            <ac:grpSpMk id="12" creationId="{6A6367CE-133A-53E0-327B-B32081B87F79}"/>
          </ac:grpSpMkLst>
        </pc:grpChg>
        <pc:grpChg chg="del">
          <ac:chgData name="Anne Grethe Olsen" userId="fd8cb3ee-6fba-4e39-b774-43a62b02ef34" providerId="ADAL" clId="{00D189BE-2A7E-4BCF-B775-2F32B5E2276B}" dt="2024-04-03T16:22:49.274" v="2" actId="478"/>
          <ac:grpSpMkLst>
            <pc:docMk/>
            <pc:sldMk cId="59525231" sldId="2147474508"/>
            <ac:grpSpMk id="112" creationId="{475D13C2-30EC-4C18-9301-305C940F710D}"/>
          </ac:grpSpMkLst>
        </pc:grpChg>
        <pc:picChg chg="add mod">
          <ac:chgData name="Anne Grethe Olsen" userId="fd8cb3ee-6fba-4e39-b774-43a62b02ef34" providerId="ADAL" clId="{00D189BE-2A7E-4BCF-B775-2F32B5E2276B}" dt="2024-04-03T16:23:14.601" v="3"/>
          <ac:picMkLst>
            <pc:docMk/>
            <pc:sldMk cId="59525231" sldId="2147474508"/>
            <ac:picMk id="11" creationId="{9B9B5594-3CFD-84FF-5571-74A2EEC03232}"/>
          </ac:picMkLst>
        </pc:picChg>
        <pc:picChg chg="mod">
          <ac:chgData name="Anne Grethe Olsen" userId="fd8cb3ee-6fba-4e39-b774-43a62b02ef34" providerId="ADAL" clId="{00D189BE-2A7E-4BCF-B775-2F32B5E2276B}" dt="2024-04-03T16:23:14.601" v="3"/>
          <ac:picMkLst>
            <pc:docMk/>
            <pc:sldMk cId="59525231" sldId="2147474508"/>
            <ac:picMk id="16" creationId="{3D7AE1DA-BADB-1D95-1B5F-3831ACEF0320}"/>
          </ac:picMkLst>
        </pc:picChg>
        <pc:picChg chg="del">
          <ac:chgData name="Anne Grethe Olsen" userId="fd8cb3ee-6fba-4e39-b774-43a62b02ef34" providerId="ADAL" clId="{00D189BE-2A7E-4BCF-B775-2F32B5E2276B}" dt="2024-04-03T16:22:49.274" v="2" actId="478"/>
          <ac:picMkLst>
            <pc:docMk/>
            <pc:sldMk cId="59525231" sldId="2147474508"/>
            <ac:picMk id="116" creationId="{15D4E364-A666-42F7-93E9-009BC852907C}"/>
          </ac:picMkLst>
        </pc:picChg>
      </pc:sldChg>
      <pc:sldChg chg="modSp mod ord">
        <pc:chgData name="Anne Grethe Olsen" userId="fd8cb3ee-6fba-4e39-b774-43a62b02ef34" providerId="ADAL" clId="{00D189BE-2A7E-4BCF-B775-2F32B5E2276B}" dt="2024-04-03T18:50:41.641" v="241" actId="20577"/>
        <pc:sldMkLst>
          <pc:docMk/>
          <pc:sldMk cId="1384570528" sldId="2147474509"/>
        </pc:sldMkLst>
        <pc:spChg chg="mod">
          <ac:chgData name="Anne Grethe Olsen" userId="fd8cb3ee-6fba-4e39-b774-43a62b02ef34" providerId="ADAL" clId="{00D189BE-2A7E-4BCF-B775-2F32B5E2276B}" dt="2024-04-03T18:50:41.641" v="241" actId="20577"/>
          <ac:spMkLst>
            <pc:docMk/>
            <pc:sldMk cId="1384570528" sldId="2147474509"/>
            <ac:spMk id="3" creationId="{9F056641-EDBD-A449-7BF3-7D25A3E84C2B}"/>
          </ac:spMkLst>
        </pc:spChg>
        <pc:spChg chg="mod">
          <ac:chgData name="Anne Grethe Olsen" userId="fd8cb3ee-6fba-4e39-b774-43a62b02ef34" providerId="ADAL" clId="{00D189BE-2A7E-4BCF-B775-2F32B5E2276B}" dt="2024-04-03T16:48:28.583" v="215" actId="20577"/>
          <ac:spMkLst>
            <pc:docMk/>
            <pc:sldMk cId="1384570528" sldId="2147474509"/>
            <ac:spMk id="30" creationId="{1BBEDDD0-56F5-03C2-1102-4847DD80AD0F}"/>
          </ac:spMkLst>
        </pc:spChg>
      </pc:sldChg>
      <pc:sldChg chg="del">
        <pc:chgData name="Anne Grethe Olsen" userId="fd8cb3ee-6fba-4e39-b774-43a62b02ef34" providerId="ADAL" clId="{00D189BE-2A7E-4BCF-B775-2F32B5E2276B}" dt="2024-04-03T16:23:37.440" v="5" actId="47"/>
        <pc:sldMkLst>
          <pc:docMk/>
          <pc:sldMk cId="4153776836" sldId="2147474510"/>
        </pc:sldMkLst>
      </pc:sldChg>
      <pc:sldChg chg="ord">
        <pc:chgData name="Anne Grethe Olsen" userId="fd8cb3ee-6fba-4e39-b774-43a62b02ef34" providerId="ADAL" clId="{00D189BE-2A7E-4BCF-B775-2F32B5E2276B}" dt="2024-04-03T16:46:11.775" v="172"/>
        <pc:sldMkLst>
          <pc:docMk/>
          <pc:sldMk cId="1326331506" sldId="2147477597"/>
        </pc:sldMkLst>
      </pc:sldChg>
      <pc:sldChg chg="modSp del mod ord">
        <pc:chgData name="Anne Grethe Olsen" userId="fd8cb3ee-6fba-4e39-b774-43a62b02ef34" providerId="ADAL" clId="{00D189BE-2A7E-4BCF-B775-2F32B5E2276B}" dt="2024-04-03T18:59:06.075" v="262" actId="47"/>
        <pc:sldMkLst>
          <pc:docMk/>
          <pc:sldMk cId="1420669189" sldId="2147477718"/>
        </pc:sldMkLst>
        <pc:picChg chg="mod">
          <ac:chgData name="Anne Grethe Olsen" userId="fd8cb3ee-6fba-4e39-b774-43a62b02ef34" providerId="ADAL" clId="{00D189BE-2A7E-4BCF-B775-2F32B5E2276B}" dt="2024-04-03T18:55:05.898" v="257" actId="1076"/>
          <ac:picMkLst>
            <pc:docMk/>
            <pc:sldMk cId="1420669189" sldId="2147477718"/>
            <ac:picMk id="6" creationId="{68D6F8C5-56EC-714E-7E7B-646322DF1F29}"/>
          </ac:picMkLst>
        </pc:picChg>
      </pc:sldChg>
      <pc:sldChg chg="del">
        <pc:chgData name="Anne Grethe Olsen" userId="fd8cb3ee-6fba-4e39-b774-43a62b02ef34" providerId="ADAL" clId="{00D189BE-2A7E-4BCF-B775-2F32B5E2276B}" dt="2024-04-03T16:44:45.712" v="165" actId="47"/>
        <pc:sldMkLst>
          <pc:docMk/>
          <pc:sldMk cId="1879640596" sldId="2147479429"/>
        </pc:sldMkLst>
      </pc:sldChg>
      <pc:sldChg chg="ord modNotesTx">
        <pc:chgData name="Anne Grethe Olsen" userId="fd8cb3ee-6fba-4e39-b774-43a62b02ef34" providerId="ADAL" clId="{00D189BE-2A7E-4BCF-B775-2F32B5E2276B}" dt="2024-04-03T16:46:11.775" v="172"/>
        <pc:sldMkLst>
          <pc:docMk/>
          <pc:sldMk cId="1997963642" sldId="2147479453"/>
        </pc:sldMkLst>
      </pc:sldChg>
      <pc:sldChg chg="addSp delSp modSp mod modNotes modNotesTx">
        <pc:chgData name="Anne Grethe Olsen" userId="fd8cb3ee-6fba-4e39-b774-43a62b02ef34" providerId="ADAL" clId="{00D189BE-2A7E-4BCF-B775-2F32B5E2276B}" dt="2024-04-03T16:40:48.437" v="158" actId="478"/>
        <pc:sldMkLst>
          <pc:docMk/>
          <pc:sldMk cId="2412900332" sldId="2147479484"/>
        </pc:sldMkLst>
        <pc:spChg chg="add del mod">
          <ac:chgData name="Anne Grethe Olsen" userId="fd8cb3ee-6fba-4e39-b774-43a62b02ef34" providerId="ADAL" clId="{00D189BE-2A7E-4BCF-B775-2F32B5E2276B}" dt="2024-04-03T16:40:48.437" v="158" actId="478"/>
          <ac:spMkLst>
            <pc:docMk/>
            <pc:sldMk cId="2412900332" sldId="2147479484"/>
            <ac:spMk id="3" creationId="{1D3FB064-97D9-B2B4-679A-BC6613F25239}"/>
          </ac:spMkLst>
        </pc:spChg>
      </pc:sldChg>
      <pc:sldChg chg="del">
        <pc:chgData name="Anne Grethe Olsen" userId="fd8cb3ee-6fba-4e39-b774-43a62b02ef34" providerId="ADAL" clId="{00D189BE-2A7E-4BCF-B775-2F32B5E2276B}" dt="2024-04-03T16:24:16.376" v="6" actId="47"/>
        <pc:sldMkLst>
          <pc:docMk/>
          <pc:sldMk cId="2337875386" sldId="2147479589"/>
        </pc:sldMkLst>
      </pc:sldChg>
      <pc:sldChg chg="del">
        <pc:chgData name="Anne Grethe Olsen" userId="fd8cb3ee-6fba-4e39-b774-43a62b02ef34" providerId="ADAL" clId="{00D189BE-2A7E-4BCF-B775-2F32B5E2276B}" dt="2024-04-03T16:29:33.971" v="13" actId="47"/>
        <pc:sldMkLst>
          <pc:docMk/>
          <pc:sldMk cId="3802248766" sldId="2147479590"/>
        </pc:sldMkLst>
      </pc:sldChg>
      <pc:sldChg chg="del">
        <pc:chgData name="Anne Grethe Olsen" userId="fd8cb3ee-6fba-4e39-b774-43a62b02ef34" providerId="ADAL" clId="{00D189BE-2A7E-4BCF-B775-2F32B5E2276B}" dt="2024-04-03T16:50:56.424" v="217" actId="47"/>
        <pc:sldMkLst>
          <pc:docMk/>
          <pc:sldMk cId="2058364140" sldId="2147479592"/>
        </pc:sldMkLst>
      </pc:sldChg>
      <pc:sldChg chg="del">
        <pc:chgData name="Anne Grethe Olsen" userId="fd8cb3ee-6fba-4e39-b774-43a62b02ef34" providerId="ADAL" clId="{00D189BE-2A7E-4BCF-B775-2F32B5E2276B}" dt="2024-04-03T16:49:26.105" v="216" actId="47"/>
        <pc:sldMkLst>
          <pc:docMk/>
          <pc:sldMk cId="2052017504" sldId="2147479593"/>
        </pc:sldMkLst>
      </pc:sldChg>
      <pc:sldChg chg="modSp mod">
        <pc:chgData name="Anne Grethe Olsen" userId="fd8cb3ee-6fba-4e39-b774-43a62b02ef34" providerId="ADAL" clId="{00D189BE-2A7E-4BCF-B775-2F32B5E2276B}" dt="2024-04-03T16:42:05.956" v="161" actId="6549"/>
        <pc:sldMkLst>
          <pc:docMk/>
          <pc:sldMk cId="244966758" sldId="2147479594"/>
        </pc:sldMkLst>
        <pc:graphicFrameChg chg="modGraphic">
          <ac:chgData name="Anne Grethe Olsen" userId="fd8cb3ee-6fba-4e39-b774-43a62b02ef34" providerId="ADAL" clId="{00D189BE-2A7E-4BCF-B775-2F32B5E2276B}" dt="2024-04-03T16:42:05.956" v="161" actId="6549"/>
          <ac:graphicFrameMkLst>
            <pc:docMk/>
            <pc:sldMk cId="244966758" sldId="2147479594"/>
            <ac:graphicFrameMk id="4" creationId="{D725926F-DAF1-B190-E1CB-9E594D3ACC09}"/>
          </ac:graphicFrameMkLst>
        </pc:graphicFrameChg>
      </pc:sldChg>
      <pc:sldMasterChg chg="del delSldLayout">
        <pc:chgData name="Anne Grethe Olsen" userId="fd8cb3ee-6fba-4e39-b774-43a62b02ef34" providerId="ADAL" clId="{00D189BE-2A7E-4BCF-B775-2F32B5E2276B}" dt="2024-04-03T16:29:33.971" v="13" actId="47"/>
        <pc:sldMasterMkLst>
          <pc:docMk/>
          <pc:sldMasterMk cId="2673092769" sldId="2147483852"/>
        </pc:sldMasterMkLst>
        <pc:sldLayoutChg chg="del">
          <pc:chgData name="Anne Grethe Olsen" userId="fd8cb3ee-6fba-4e39-b774-43a62b02ef34" providerId="ADAL" clId="{00D189BE-2A7E-4BCF-B775-2F32B5E2276B}" dt="2024-04-03T16:29:33.971" v="13" actId="47"/>
          <pc:sldLayoutMkLst>
            <pc:docMk/>
            <pc:sldMasterMk cId="2673092769" sldId="2147483852"/>
            <pc:sldLayoutMk cId="3936693826" sldId="2147483853"/>
          </pc:sldLayoutMkLst>
        </pc:sldLayoutChg>
        <pc:sldLayoutChg chg="del">
          <pc:chgData name="Anne Grethe Olsen" userId="fd8cb3ee-6fba-4e39-b774-43a62b02ef34" providerId="ADAL" clId="{00D189BE-2A7E-4BCF-B775-2F32B5E2276B}" dt="2024-04-03T16:29:33.971" v="13" actId="47"/>
          <pc:sldLayoutMkLst>
            <pc:docMk/>
            <pc:sldMasterMk cId="2673092769" sldId="2147483852"/>
            <pc:sldLayoutMk cId="4234772557" sldId="2147483854"/>
          </pc:sldLayoutMkLst>
        </pc:sldLayoutChg>
        <pc:sldLayoutChg chg="del">
          <pc:chgData name="Anne Grethe Olsen" userId="fd8cb3ee-6fba-4e39-b774-43a62b02ef34" providerId="ADAL" clId="{00D189BE-2A7E-4BCF-B775-2F32B5E2276B}" dt="2024-04-03T16:29:33.971" v="13" actId="47"/>
          <pc:sldLayoutMkLst>
            <pc:docMk/>
            <pc:sldMasterMk cId="2673092769" sldId="2147483852"/>
            <pc:sldLayoutMk cId="3209101932" sldId="2147483855"/>
          </pc:sldLayoutMkLst>
        </pc:sldLayoutChg>
        <pc:sldLayoutChg chg="del">
          <pc:chgData name="Anne Grethe Olsen" userId="fd8cb3ee-6fba-4e39-b774-43a62b02ef34" providerId="ADAL" clId="{00D189BE-2A7E-4BCF-B775-2F32B5E2276B}" dt="2024-04-03T16:29:33.971" v="13" actId="47"/>
          <pc:sldLayoutMkLst>
            <pc:docMk/>
            <pc:sldMasterMk cId="2673092769" sldId="2147483852"/>
            <pc:sldLayoutMk cId="2023023792" sldId="2147483856"/>
          </pc:sldLayoutMkLst>
        </pc:sldLayoutChg>
        <pc:sldLayoutChg chg="del">
          <pc:chgData name="Anne Grethe Olsen" userId="fd8cb3ee-6fba-4e39-b774-43a62b02ef34" providerId="ADAL" clId="{00D189BE-2A7E-4BCF-B775-2F32B5E2276B}" dt="2024-04-03T16:29:33.971" v="13" actId="47"/>
          <pc:sldLayoutMkLst>
            <pc:docMk/>
            <pc:sldMasterMk cId="2673092769" sldId="2147483852"/>
            <pc:sldLayoutMk cId="392022303" sldId="2147483857"/>
          </pc:sldLayoutMkLst>
        </pc:sldLayoutChg>
        <pc:sldLayoutChg chg="del">
          <pc:chgData name="Anne Grethe Olsen" userId="fd8cb3ee-6fba-4e39-b774-43a62b02ef34" providerId="ADAL" clId="{00D189BE-2A7E-4BCF-B775-2F32B5E2276B}" dt="2024-04-03T16:29:33.971" v="13" actId="47"/>
          <pc:sldLayoutMkLst>
            <pc:docMk/>
            <pc:sldMasterMk cId="2673092769" sldId="2147483852"/>
            <pc:sldLayoutMk cId="2736161127" sldId="2147483858"/>
          </pc:sldLayoutMkLst>
        </pc:sldLayoutChg>
        <pc:sldLayoutChg chg="del">
          <pc:chgData name="Anne Grethe Olsen" userId="fd8cb3ee-6fba-4e39-b774-43a62b02ef34" providerId="ADAL" clId="{00D189BE-2A7E-4BCF-B775-2F32B5E2276B}" dt="2024-04-03T16:29:33.971" v="13" actId="47"/>
          <pc:sldLayoutMkLst>
            <pc:docMk/>
            <pc:sldMasterMk cId="2673092769" sldId="2147483852"/>
            <pc:sldLayoutMk cId="382293037" sldId="2147483859"/>
          </pc:sldLayoutMkLst>
        </pc:sldLayoutChg>
        <pc:sldLayoutChg chg="del">
          <pc:chgData name="Anne Grethe Olsen" userId="fd8cb3ee-6fba-4e39-b774-43a62b02ef34" providerId="ADAL" clId="{00D189BE-2A7E-4BCF-B775-2F32B5E2276B}" dt="2024-04-03T16:29:33.971" v="13" actId="47"/>
          <pc:sldLayoutMkLst>
            <pc:docMk/>
            <pc:sldMasterMk cId="2673092769" sldId="2147483852"/>
            <pc:sldLayoutMk cId="272974347" sldId="2147483860"/>
          </pc:sldLayoutMkLst>
        </pc:sldLayoutChg>
        <pc:sldLayoutChg chg="del">
          <pc:chgData name="Anne Grethe Olsen" userId="fd8cb3ee-6fba-4e39-b774-43a62b02ef34" providerId="ADAL" clId="{00D189BE-2A7E-4BCF-B775-2F32B5E2276B}" dt="2024-04-03T16:29:33.971" v="13" actId="47"/>
          <pc:sldLayoutMkLst>
            <pc:docMk/>
            <pc:sldMasterMk cId="2673092769" sldId="2147483852"/>
            <pc:sldLayoutMk cId="2186308203" sldId="2147483861"/>
          </pc:sldLayoutMkLst>
        </pc:sldLayoutChg>
        <pc:sldLayoutChg chg="del">
          <pc:chgData name="Anne Grethe Olsen" userId="fd8cb3ee-6fba-4e39-b774-43a62b02ef34" providerId="ADAL" clId="{00D189BE-2A7E-4BCF-B775-2F32B5E2276B}" dt="2024-04-03T16:29:33.971" v="13" actId="47"/>
          <pc:sldLayoutMkLst>
            <pc:docMk/>
            <pc:sldMasterMk cId="2673092769" sldId="2147483852"/>
            <pc:sldLayoutMk cId="1188423617" sldId="2147483862"/>
          </pc:sldLayoutMkLst>
        </pc:sldLayoutChg>
        <pc:sldLayoutChg chg="del">
          <pc:chgData name="Anne Grethe Olsen" userId="fd8cb3ee-6fba-4e39-b774-43a62b02ef34" providerId="ADAL" clId="{00D189BE-2A7E-4BCF-B775-2F32B5E2276B}" dt="2024-04-03T16:29:33.971" v="13" actId="47"/>
          <pc:sldLayoutMkLst>
            <pc:docMk/>
            <pc:sldMasterMk cId="2673092769" sldId="2147483852"/>
            <pc:sldLayoutMk cId="3970988921" sldId="2147483863"/>
          </pc:sldLayoutMkLst>
        </pc:sldLayoutChg>
        <pc:sldLayoutChg chg="del">
          <pc:chgData name="Anne Grethe Olsen" userId="fd8cb3ee-6fba-4e39-b774-43a62b02ef34" providerId="ADAL" clId="{00D189BE-2A7E-4BCF-B775-2F32B5E2276B}" dt="2024-04-03T16:29:33.971" v="13" actId="47"/>
          <pc:sldLayoutMkLst>
            <pc:docMk/>
            <pc:sldMasterMk cId="2673092769" sldId="2147483852"/>
            <pc:sldLayoutMk cId="3821998446" sldId="2147483864"/>
          </pc:sldLayoutMkLst>
        </pc:sldLayoutChg>
        <pc:sldLayoutChg chg="del">
          <pc:chgData name="Anne Grethe Olsen" userId="fd8cb3ee-6fba-4e39-b774-43a62b02ef34" providerId="ADAL" clId="{00D189BE-2A7E-4BCF-B775-2F32B5E2276B}" dt="2024-04-03T16:29:33.971" v="13" actId="47"/>
          <pc:sldLayoutMkLst>
            <pc:docMk/>
            <pc:sldMasterMk cId="2673092769" sldId="2147483852"/>
            <pc:sldLayoutMk cId="2172671302" sldId="2147483865"/>
          </pc:sldLayoutMkLst>
        </pc:sldLayoutChg>
        <pc:sldLayoutChg chg="del">
          <pc:chgData name="Anne Grethe Olsen" userId="fd8cb3ee-6fba-4e39-b774-43a62b02ef34" providerId="ADAL" clId="{00D189BE-2A7E-4BCF-B775-2F32B5E2276B}" dt="2024-04-03T16:29:33.971" v="13" actId="47"/>
          <pc:sldLayoutMkLst>
            <pc:docMk/>
            <pc:sldMasterMk cId="2673092769" sldId="2147483852"/>
            <pc:sldLayoutMk cId="4103226617" sldId="2147483866"/>
          </pc:sldLayoutMkLst>
        </pc:sldLayoutChg>
        <pc:sldLayoutChg chg="del">
          <pc:chgData name="Anne Grethe Olsen" userId="fd8cb3ee-6fba-4e39-b774-43a62b02ef34" providerId="ADAL" clId="{00D189BE-2A7E-4BCF-B775-2F32B5E2276B}" dt="2024-04-03T16:24:16.376" v="6" actId="47"/>
          <pc:sldLayoutMkLst>
            <pc:docMk/>
            <pc:sldMasterMk cId="2673092769" sldId="2147483852"/>
            <pc:sldLayoutMk cId="274216088" sldId="2147483867"/>
          </pc:sldLayoutMkLst>
        </pc:sldLayoutChg>
      </pc:sldMasterChg>
      <pc:sldMasterChg chg="del delSldLayout">
        <pc:chgData name="Anne Grethe Olsen" userId="fd8cb3ee-6fba-4e39-b774-43a62b02ef34" providerId="ADAL" clId="{00D189BE-2A7E-4BCF-B775-2F32B5E2276B}" dt="2024-04-03T16:44:45.712" v="165" actId="47"/>
        <pc:sldMasterMkLst>
          <pc:docMk/>
          <pc:sldMasterMk cId="1051107413" sldId="2147483868"/>
        </pc:sldMasterMkLst>
        <pc:sldLayoutChg chg="del">
          <pc:chgData name="Anne Grethe Olsen" userId="fd8cb3ee-6fba-4e39-b774-43a62b02ef34" providerId="ADAL" clId="{00D189BE-2A7E-4BCF-B775-2F32B5E2276B}" dt="2024-04-03T16:44:45.712" v="165" actId="47"/>
          <pc:sldLayoutMkLst>
            <pc:docMk/>
            <pc:sldMasterMk cId="1051107413" sldId="2147483868"/>
            <pc:sldLayoutMk cId="3008709378" sldId="2147483869"/>
          </pc:sldLayoutMkLst>
        </pc:sldLayoutChg>
        <pc:sldLayoutChg chg="del">
          <pc:chgData name="Anne Grethe Olsen" userId="fd8cb3ee-6fba-4e39-b774-43a62b02ef34" providerId="ADAL" clId="{00D189BE-2A7E-4BCF-B775-2F32B5E2276B}" dt="2024-04-03T16:44:45.712" v="165" actId="47"/>
          <pc:sldLayoutMkLst>
            <pc:docMk/>
            <pc:sldMasterMk cId="1051107413" sldId="2147483868"/>
            <pc:sldLayoutMk cId="1570170692" sldId="2147483870"/>
          </pc:sldLayoutMkLst>
        </pc:sldLayoutChg>
        <pc:sldLayoutChg chg="del">
          <pc:chgData name="Anne Grethe Olsen" userId="fd8cb3ee-6fba-4e39-b774-43a62b02ef34" providerId="ADAL" clId="{00D189BE-2A7E-4BCF-B775-2F32B5E2276B}" dt="2024-04-03T16:44:45.712" v="165" actId="47"/>
          <pc:sldLayoutMkLst>
            <pc:docMk/>
            <pc:sldMasterMk cId="1051107413" sldId="2147483868"/>
            <pc:sldLayoutMk cId="3400913372" sldId="2147483871"/>
          </pc:sldLayoutMkLst>
        </pc:sldLayoutChg>
        <pc:sldLayoutChg chg="del">
          <pc:chgData name="Anne Grethe Olsen" userId="fd8cb3ee-6fba-4e39-b774-43a62b02ef34" providerId="ADAL" clId="{00D189BE-2A7E-4BCF-B775-2F32B5E2276B}" dt="2024-04-03T16:44:45.712" v="165" actId="47"/>
          <pc:sldLayoutMkLst>
            <pc:docMk/>
            <pc:sldMasterMk cId="1051107413" sldId="2147483868"/>
            <pc:sldLayoutMk cId="3655754665" sldId="2147483872"/>
          </pc:sldLayoutMkLst>
        </pc:sldLayoutChg>
        <pc:sldLayoutChg chg="del">
          <pc:chgData name="Anne Grethe Olsen" userId="fd8cb3ee-6fba-4e39-b774-43a62b02ef34" providerId="ADAL" clId="{00D189BE-2A7E-4BCF-B775-2F32B5E2276B}" dt="2024-04-03T16:44:45.712" v="165" actId="47"/>
          <pc:sldLayoutMkLst>
            <pc:docMk/>
            <pc:sldMasterMk cId="1051107413" sldId="2147483868"/>
            <pc:sldLayoutMk cId="293570782" sldId="2147483873"/>
          </pc:sldLayoutMkLst>
        </pc:sldLayoutChg>
        <pc:sldLayoutChg chg="del">
          <pc:chgData name="Anne Grethe Olsen" userId="fd8cb3ee-6fba-4e39-b774-43a62b02ef34" providerId="ADAL" clId="{00D189BE-2A7E-4BCF-B775-2F32B5E2276B}" dt="2024-04-03T16:44:45.712" v="165" actId="47"/>
          <pc:sldLayoutMkLst>
            <pc:docMk/>
            <pc:sldMasterMk cId="1051107413" sldId="2147483868"/>
            <pc:sldLayoutMk cId="1320021401" sldId="2147483874"/>
          </pc:sldLayoutMkLst>
        </pc:sldLayoutChg>
        <pc:sldLayoutChg chg="del">
          <pc:chgData name="Anne Grethe Olsen" userId="fd8cb3ee-6fba-4e39-b774-43a62b02ef34" providerId="ADAL" clId="{00D189BE-2A7E-4BCF-B775-2F32B5E2276B}" dt="2024-04-03T16:44:45.712" v="165" actId="47"/>
          <pc:sldLayoutMkLst>
            <pc:docMk/>
            <pc:sldMasterMk cId="1051107413" sldId="2147483868"/>
            <pc:sldLayoutMk cId="2588433081" sldId="2147483875"/>
          </pc:sldLayoutMkLst>
        </pc:sldLayoutChg>
        <pc:sldLayoutChg chg="del">
          <pc:chgData name="Anne Grethe Olsen" userId="fd8cb3ee-6fba-4e39-b774-43a62b02ef34" providerId="ADAL" clId="{00D189BE-2A7E-4BCF-B775-2F32B5E2276B}" dt="2024-04-03T16:44:45.712" v="165" actId="47"/>
          <pc:sldLayoutMkLst>
            <pc:docMk/>
            <pc:sldMasterMk cId="1051107413" sldId="2147483868"/>
            <pc:sldLayoutMk cId="13795505" sldId="2147483876"/>
          </pc:sldLayoutMkLst>
        </pc:sldLayoutChg>
        <pc:sldLayoutChg chg="del">
          <pc:chgData name="Anne Grethe Olsen" userId="fd8cb3ee-6fba-4e39-b774-43a62b02ef34" providerId="ADAL" clId="{00D189BE-2A7E-4BCF-B775-2F32B5E2276B}" dt="2024-04-03T16:44:45.712" v="165" actId="47"/>
          <pc:sldLayoutMkLst>
            <pc:docMk/>
            <pc:sldMasterMk cId="1051107413" sldId="2147483868"/>
            <pc:sldLayoutMk cId="2926400669" sldId="2147483877"/>
          </pc:sldLayoutMkLst>
        </pc:sldLayoutChg>
        <pc:sldLayoutChg chg="del">
          <pc:chgData name="Anne Grethe Olsen" userId="fd8cb3ee-6fba-4e39-b774-43a62b02ef34" providerId="ADAL" clId="{00D189BE-2A7E-4BCF-B775-2F32B5E2276B}" dt="2024-04-03T16:44:45.712" v="165" actId="47"/>
          <pc:sldLayoutMkLst>
            <pc:docMk/>
            <pc:sldMasterMk cId="1051107413" sldId="2147483868"/>
            <pc:sldLayoutMk cId="1447509095" sldId="2147483878"/>
          </pc:sldLayoutMkLst>
        </pc:sldLayoutChg>
      </pc:sldMasterChg>
      <pc:sldMasterChg chg="delSldLayout">
        <pc:chgData name="Anne Grethe Olsen" userId="fd8cb3ee-6fba-4e39-b774-43a62b02ef34" providerId="ADAL" clId="{00D189BE-2A7E-4BCF-B775-2F32B5E2276B}" dt="2024-04-03T19:03:38.547" v="314" actId="47"/>
        <pc:sldMasterMkLst>
          <pc:docMk/>
          <pc:sldMasterMk cId="335567305" sldId="2147483879"/>
        </pc:sldMasterMkLst>
        <pc:sldLayoutChg chg="del">
          <pc:chgData name="Anne Grethe Olsen" userId="fd8cb3ee-6fba-4e39-b774-43a62b02ef34" providerId="ADAL" clId="{00D189BE-2A7E-4BCF-B775-2F32B5E2276B}" dt="2024-04-03T19:03:38.547" v="314" actId="47"/>
          <pc:sldLayoutMkLst>
            <pc:docMk/>
            <pc:sldMasterMk cId="335567305" sldId="2147483879"/>
            <pc:sldLayoutMk cId="2000508944" sldId="2147483951"/>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23585039129184E-2"/>
          <c:y val="0"/>
          <c:w val="0.65542090498430361"/>
          <c:h val="1"/>
        </c:manualLayout>
      </c:layout>
      <c:pieChart>
        <c:varyColors val="1"/>
        <c:ser>
          <c:idx val="0"/>
          <c:order val="0"/>
          <c:tx>
            <c:strRef>
              <c:f>'Ark1'!$B$1</c:f>
              <c:strCache>
                <c:ptCount val="1"/>
                <c:pt idx="0">
                  <c:v>Kolonne1</c:v>
                </c:pt>
              </c:strCache>
            </c:strRef>
          </c:tx>
          <c:dPt>
            <c:idx val="0"/>
            <c:bubble3D val="0"/>
            <c:spPr>
              <a:solidFill>
                <a:schemeClr val="bg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2-B074-4DEF-B9A8-0660E3A0B30C}"/>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4-B074-4DEF-B9A8-0660E3A0B30C}"/>
              </c:ext>
            </c:extLst>
          </c:dPt>
          <c:dPt>
            <c:idx val="2"/>
            <c:bubble3D val="0"/>
            <c:spPr>
              <a:solidFill>
                <a:srgbClr val="5DB82E"/>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B074-4DEF-B9A8-0660E3A0B30C}"/>
              </c:ext>
            </c:extLst>
          </c:dPt>
          <c:dPt>
            <c:idx val="3"/>
            <c:bubble3D val="0"/>
            <c:spPr>
              <a:solidFill>
                <a:schemeClr val="tx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B074-4DEF-B9A8-0660E3A0B30C}"/>
              </c:ext>
            </c:extLst>
          </c:dPt>
          <c:dPt>
            <c:idx val="4"/>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6-B074-4DEF-B9A8-0660E3A0B30C}"/>
              </c:ext>
            </c:extLst>
          </c:dPt>
          <c:dPt>
            <c:idx val="5"/>
            <c:bubble3D val="0"/>
            <c:spPr>
              <a:solidFill>
                <a:srgbClr val="008EC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B074-4DEF-B9A8-0660E3A0B30C}"/>
              </c:ext>
            </c:extLst>
          </c:dPt>
          <c:dLbls>
            <c:dLbl>
              <c:idx val="0"/>
              <c:layout>
                <c:manualLayout>
                  <c:x val="-1.9404919943068151E-2"/>
                  <c:y val="8.5169343056492651E-8"/>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lt1"/>
                        </a:solidFill>
                        <a:latin typeface="+mj-lt"/>
                        <a:ea typeface="+mn-ea"/>
                        <a:cs typeface="+mn-cs"/>
                      </a:defRPr>
                    </a:pPr>
                    <a:fld id="{E17A95AE-2AB4-4D2B-A6E6-BED8B2437389}" type="CATEGORYNAME">
                      <a:rPr lang="en-US" sz="1000"/>
                      <a:pPr>
                        <a:defRPr sz="2400">
                          <a:latin typeface="+mj-lt"/>
                        </a:defRPr>
                      </a:pPr>
                      <a:t>[KATEGORINAVN]</a:t>
                    </a:fld>
                    <a:r>
                      <a:rPr lang="en-US" baseline="0"/>
                      <a:t>
479</a:t>
                    </a:r>
                  </a:p>
                  <a:p>
                    <a:pPr>
                      <a:defRPr sz="2400">
                        <a:latin typeface="+mj-lt"/>
                      </a:defRPr>
                    </a:pPr>
                    <a:endParaRPr lang="nb-NO"/>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lt1"/>
                      </a:solidFill>
                      <a:latin typeface="+mj-lt"/>
                      <a:ea typeface="+mn-ea"/>
                      <a:cs typeface="+mn-cs"/>
                    </a:defRPr>
                  </a:pPr>
                  <a:endParaRPr lang="nb-NO"/>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0343856784213533"/>
                      <c:h val="0.21976978045217083"/>
                    </c:manualLayout>
                  </c15:layout>
                  <c15:dlblFieldTable/>
                  <c15:showDataLabelsRange val="0"/>
                </c:ext>
                <c:ext xmlns:c16="http://schemas.microsoft.com/office/drawing/2014/chart" uri="{C3380CC4-5D6E-409C-BE32-E72D297353CC}">
                  <c16:uniqueId val="{00000002-B074-4DEF-B9A8-0660E3A0B30C}"/>
                </c:ext>
              </c:extLst>
            </c:dLbl>
            <c:dLbl>
              <c:idx val="1"/>
              <c:layout>
                <c:manualLayout>
                  <c:x val="-0.21338010090564929"/>
                  <c:y val="6.9295991913681854E-2"/>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lt1"/>
                        </a:solidFill>
                        <a:latin typeface="+mj-lt"/>
                        <a:ea typeface="+mn-ea"/>
                        <a:cs typeface="+mn-cs"/>
                      </a:defRPr>
                    </a:pPr>
                    <a:r>
                      <a:rPr lang="en-US"/>
                      <a:t>Drift</a:t>
                    </a:r>
                  </a:p>
                  <a:p>
                    <a:pPr>
                      <a:defRPr sz="2400">
                        <a:latin typeface="+mj-lt"/>
                      </a:defRPr>
                    </a:pPr>
                    <a:r>
                      <a:rPr lang="en-US"/>
                      <a:t> 6600</a:t>
                    </a:r>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lt1"/>
                      </a:solidFill>
                      <a:latin typeface="+mj-lt"/>
                      <a:ea typeface="+mn-ea"/>
                      <a:cs typeface="+mn-cs"/>
                    </a:defRPr>
                  </a:pPr>
                  <a:endParaRPr lang="nb-NO"/>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4656629747814595"/>
                      <c:h val="0.16072255626584894"/>
                    </c:manualLayout>
                  </c15:layout>
                  <c15:showDataLabelsRange val="0"/>
                </c:ext>
                <c:ext xmlns:c16="http://schemas.microsoft.com/office/drawing/2014/chart" uri="{C3380CC4-5D6E-409C-BE32-E72D297353CC}">
                  <c16:uniqueId val="{00000004-B074-4DEF-B9A8-0660E3A0B30C}"/>
                </c:ext>
              </c:extLst>
            </c:dLbl>
            <c:dLbl>
              <c:idx val="2"/>
              <c:layout>
                <c:manualLayout>
                  <c:x val="8.9518066519533493E-2"/>
                  <c:y val="-9.0108824276397007E-2"/>
                </c:manualLayout>
              </c:layout>
              <c:tx>
                <c:rich>
                  <a:bodyPr/>
                  <a:lstStyle/>
                  <a:p>
                    <a:fld id="{FAF1AB44-AE08-42FE-A328-6A67D5521717}" type="CATEGORYNAME">
                      <a:rPr lang="en-US"/>
                      <a:pPr/>
                      <a:t>[KATEGORINAVN]</a:t>
                    </a:fld>
                    <a:r>
                      <a:rPr lang="en-US" baseline="0"/>
                      <a:t>
3121</a:t>
                    </a:r>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B074-4DEF-B9A8-0660E3A0B30C}"/>
                </c:ext>
              </c:extLst>
            </c:dLbl>
            <c:dLbl>
              <c:idx val="3"/>
              <c:layout>
                <c:manualLayout>
                  <c:x val="0.12235132510551182"/>
                  <c:y val="-7.0387011198235649E-2"/>
                </c:manualLayout>
              </c:layout>
              <c:tx>
                <c:rich>
                  <a:bodyPr/>
                  <a:lstStyle/>
                  <a:p>
                    <a:r>
                      <a:rPr lang="en-US" dirty="0" err="1"/>
                      <a:t>Utbedring</a:t>
                    </a:r>
                    <a:endParaRPr lang="en-US" baseline="0" dirty="0"/>
                  </a:p>
                  <a:p>
                    <a:r>
                      <a:rPr lang="en-US" dirty="0"/>
                      <a:t>1915</a:t>
                    </a:r>
                  </a:p>
                  <a:p>
                    <a:endParaRPr lang="en-US" dirty="0"/>
                  </a:p>
                </c:rich>
              </c:tx>
              <c:dLblPos val="bestFit"/>
              <c:showLegendKey val="0"/>
              <c:showVal val="1"/>
              <c:showCatName val="1"/>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5-B074-4DEF-B9A8-0660E3A0B30C}"/>
                </c:ext>
              </c:extLst>
            </c:dLbl>
            <c:dLbl>
              <c:idx val="4"/>
              <c:layout>
                <c:manualLayout>
                  <c:x val="9.6404080046654586E-2"/>
                  <c:y val="2.3864790601801467E-2"/>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lt1"/>
                        </a:solidFill>
                        <a:latin typeface="+mj-lt"/>
                        <a:ea typeface="+mn-ea"/>
                        <a:cs typeface="+mn-cs"/>
                      </a:defRPr>
                    </a:pPr>
                    <a:fld id="{B68000A1-08DE-4D99-9FF8-49B6F94EC891}" type="CATEGORYNAME">
                      <a:rPr lang="en-US"/>
                      <a:pPr>
                        <a:defRPr sz="2400">
                          <a:latin typeface="+mj-lt"/>
                        </a:defRPr>
                      </a:pPr>
                      <a:t>[KATEGORINAVN]</a:t>
                    </a:fld>
                    <a:r>
                      <a:rPr lang="en-US" baseline="0"/>
                      <a:t>
799</a:t>
                    </a:r>
                  </a:p>
                  <a:p>
                    <a:pPr>
                      <a:defRPr sz="2400">
                        <a:latin typeface="+mj-lt"/>
                      </a:defRPr>
                    </a:pPr>
                    <a:endParaRPr lang="nb-NO"/>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lt1"/>
                      </a:solidFill>
                      <a:latin typeface="+mj-lt"/>
                      <a:ea typeface="+mn-ea"/>
                      <a:cs typeface="+mn-cs"/>
                    </a:defRPr>
                  </a:pPr>
                  <a:endParaRPr lang="nb-NO"/>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9.7683057948916546E-2"/>
                      <c:h val="0.14838083710221872"/>
                    </c:manualLayout>
                  </c15:layout>
                  <c15:dlblFieldTable/>
                  <c15:showDataLabelsRange val="0"/>
                </c:ext>
                <c:ext xmlns:c16="http://schemas.microsoft.com/office/drawing/2014/chart" uri="{C3380CC4-5D6E-409C-BE32-E72D297353CC}">
                  <c16:uniqueId val="{00000006-B074-4DEF-B9A8-0660E3A0B30C}"/>
                </c:ext>
              </c:extLst>
            </c:dLbl>
            <c:dLbl>
              <c:idx val="5"/>
              <c:layout>
                <c:manualLayout>
                  <c:x val="0.1149412783175307"/>
                  <c:y val="8.542876887544272E-2"/>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lt1"/>
                        </a:solidFill>
                        <a:latin typeface="+mj-lt"/>
                        <a:ea typeface="+mn-ea"/>
                        <a:cs typeface="+mn-cs"/>
                      </a:defRPr>
                    </a:pPr>
                    <a:fld id="{44871B23-26A5-44E6-91C7-97EF2509C24D}" type="CATEGORYNAME">
                      <a:rPr lang="en-US"/>
                      <a:pPr>
                        <a:defRPr sz="2400">
                          <a:latin typeface="+mj-lt"/>
                        </a:defRPr>
                      </a:pPr>
                      <a:t>[KATEGORINAVN]</a:t>
                    </a:fld>
                    <a:r>
                      <a:rPr lang="en-US" baseline="0"/>
                      <a:t>
3284</a:t>
                    </a:r>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lt1"/>
                      </a:solidFill>
                      <a:latin typeface="+mj-lt"/>
                      <a:ea typeface="+mn-ea"/>
                      <a:cs typeface="+mn-cs"/>
                    </a:defRPr>
                  </a:pPr>
                  <a:endParaRPr lang="nb-NO"/>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8.3429746852465778E-2"/>
                      <c:h val="0.19597346600218682"/>
                    </c:manualLayout>
                  </c15:layout>
                  <c15:dlblFieldTable/>
                  <c15:showDataLabelsRange val="0"/>
                </c:ext>
                <c:ext xmlns:c16="http://schemas.microsoft.com/office/drawing/2014/chart" uri="{C3380CC4-5D6E-409C-BE32-E72D297353CC}">
                  <c16:uniqueId val="{00000007-B074-4DEF-B9A8-0660E3A0B30C}"/>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j-lt"/>
                    <a:ea typeface="+mn-ea"/>
                    <a:cs typeface="+mn-cs"/>
                  </a:defRPr>
                </a:pPr>
                <a:endParaRPr lang="nb-NO"/>
              </a:p>
            </c:txPr>
            <c:dLblPos val="inEnd"/>
            <c:showLegendKey val="0"/>
            <c:showVal val="1"/>
            <c:showCatName val="1"/>
            <c:showSerName val="0"/>
            <c:showPercent val="0"/>
            <c:showBubbleSize val="0"/>
            <c:separator>
</c:separator>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'Ark1'!$A$2:$A$7</c:f>
              <c:strCache>
                <c:ptCount val="6"/>
                <c:pt idx="0">
                  <c:v>Post 01</c:v>
                </c:pt>
                <c:pt idx="1">
                  <c:v>Drift</c:v>
                </c:pt>
                <c:pt idx="2">
                  <c:v>Vedlikehold</c:v>
                </c:pt>
                <c:pt idx="3">
                  <c:v>Investering</c:v>
                </c:pt>
                <c:pt idx="4">
                  <c:v>OPS</c:v>
                </c:pt>
                <c:pt idx="5">
                  <c:v>Ferje</c:v>
                </c:pt>
              </c:strCache>
            </c:strRef>
          </c:cat>
          <c:val>
            <c:numRef>
              <c:f>'Ark1'!$B$2:$B$7</c:f>
              <c:numCache>
                <c:formatCode>General</c:formatCode>
                <c:ptCount val="6"/>
                <c:pt idx="0">
                  <c:v>479</c:v>
                </c:pt>
                <c:pt idx="1">
                  <c:v>6600</c:v>
                </c:pt>
                <c:pt idx="2">
                  <c:v>3121</c:v>
                </c:pt>
                <c:pt idx="3">
                  <c:v>1915</c:v>
                </c:pt>
                <c:pt idx="4">
                  <c:v>799</c:v>
                </c:pt>
                <c:pt idx="5">
                  <c:v>3284</c:v>
                </c:pt>
              </c:numCache>
            </c:numRef>
          </c:val>
          <c:extLst>
            <c:ext xmlns:c16="http://schemas.microsoft.com/office/drawing/2014/chart" uri="{C3380CC4-5D6E-409C-BE32-E72D297353CC}">
              <c16:uniqueId val="{00000000-B074-4DEF-B9A8-0660E3A0B30C}"/>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15000"/>
          <a:lumOff val="85000"/>
        </a:schemeClr>
      </a:solidFill>
      <a:round/>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2"/>
            <a:ext cx="4301839" cy="716851"/>
          </a:xfrm>
          <a:prstGeom prst="rect">
            <a:avLst/>
          </a:prstGeom>
        </p:spPr>
        <p:txBody>
          <a:bodyPr vert="horz" lIns="130478" tIns="65240" rIns="130478" bIns="65240" rtlCol="0"/>
          <a:lstStyle>
            <a:lvl1pPr algn="l">
              <a:defRPr sz="1600"/>
            </a:lvl1pPr>
          </a:lstStyle>
          <a:p>
            <a:endParaRPr lang="en-US">
              <a:latin typeface="Arial" panose="020B0604020202020204" pitchFamily="34" charset="0"/>
            </a:endParaRPr>
          </a:p>
        </p:txBody>
      </p:sp>
      <p:sp>
        <p:nvSpPr>
          <p:cNvPr id="3" name="Date Placeholder 2"/>
          <p:cNvSpPr>
            <a:spLocks noGrp="1"/>
          </p:cNvSpPr>
          <p:nvPr>
            <p:ph type="dt" sz="quarter" idx="1"/>
          </p:nvPr>
        </p:nvSpPr>
        <p:spPr>
          <a:xfrm>
            <a:off x="5622580" y="2"/>
            <a:ext cx="4301839" cy="716851"/>
          </a:xfrm>
          <a:prstGeom prst="rect">
            <a:avLst/>
          </a:prstGeom>
        </p:spPr>
        <p:txBody>
          <a:bodyPr vert="horz" lIns="130478" tIns="65240" rIns="130478" bIns="65240" rtlCol="0"/>
          <a:lstStyle>
            <a:lvl1pPr algn="r">
              <a:defRPr sz="1600"/>
            </a:lvl1pPr>
          </a:lstStyle>
          <a:p>
            <a:fld id="{B4AD245C-091B-44E2-BFB0-BD94217887F7}" type="datetimeFigureOut">
              <a:rPr lang="en-US" smtClean="0">
                <a:latin typeface="Arial" panose="020B0604020202020204" pitchFamily="34" charset="0"/>
              </a:rPr>
              <a:t>4/3/2024</a:t>
            </a:fld>
            <a:endParaRPr lang="en-US">
              <a:latin typeface="Arial" panose="020B0604020202020204" pitchFamily="34" charset="0"/>
            </a:endParaRPr>
          </a:p>
        </p:txBody>
      </p:sp>
      <p:sp>
        <p:nvSpPr>
          <p:cNvPr id="4" name="Footer Placeholder 3"/>
          <p:cNvSpPr>
            <a:spLocks noGrp="1"/>
          </p:cNvSpPr>
          <p:nvPr>
            <p:ph type="ftr" sz="quarter" idx="2"/>
          </p:nvPr>
        </p:nvSpPr>
        <p:spPr>
          <a:xfrm>
            <a:off x="5" y="13633514"/>
            <a:ext cx="4301839" cy="716851"/>
          </a:xfrm>
          <a:prstGeom prst="rect">
            <a:avLst/>
          </a:prstGeom>
        </p:spPr>
        <p:txBody>
          <a:bodyPr vert="horz" lIns="130478" tIns="65240" rIns="130478" bIns="65240" rtlCol="0" anchor="b"/>
          <a:lstStyle>
            <a:lvl1pPr algn="l">
              <a:defRPr sz="1600"/>
            </a:lvl1pPr>
          </a:lstStyle>
          <a:p>
            <a:endParaRPr lang="en-US">
              <a:latin typeface="Arial" panose="020B0604020202020204" pitchFamily="34" charset="0"/>
            </a:endParaRPr>
          </a:p>
        </p:txBody>
      </p:sp>
      <p:sp>
        <p:nvSpPr>
          <p:cNvPr id="5" name="Slide Number Placeholder 4"/>
          <p:cNvSpPr>
            <a:spLocks noGrp="1"/>
          </p:cNvSpPr>
          <p:nvPr>
            <p:ph type="sldNum" sz="quarter" idx="3"/>
          </p:nvPr>
        </p:nvSpPr>
        <p:spPr>
          <a:xfrm>
            <a:off x="5622580" y="13633514"/>
            <a:ext cx="4301839" cy="716851"/>
          </a:xfrm>
          <a:prstGeom prst="rect">
            <a:avLst/>
          </a:prstGeom>
        </p:spPr>
        <p:txBody>
          <a:bodyPr vert="horz" lIns="130478" tIns="65240" rIns="130478" bIns="65240" rtlCol="0" anchor="b"/>
          <a:lstStyle>
            <a:lvl1pPr algn="r">
              <a:defRPr sz="1600"/>
            </a:lvl1pPr>
          </a:lstStyle>
          <a:p>
            <a:fld id="{9A913F39-CFF6-40F1-84D1-700840B41EAB}"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19548131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301543" cy="717629"/>
          </a:xfrm>
          <a:prstGeom prst="rect">
            <a:avLst/>
          </a:prstGeom>
        </p:spPr>
        <p:txBody>
          <a:bodyPr vert="horz" lIns="141336" tIns="70666" rIns="141336" bIns="70666" rtlCol="0"/>
          <a:lstStyle>
            <a:lvl1pPr algn="l">
              <a:defRPr sz="1700">
                <a:latin typeface="Arial" panose="020B0604020202020204" pitchFamily="34" charset="0"/>
              </a:defRPr>
            </a:lvl1pPr>
          </a:lstStyle>
          <a:p>
            <a:endParaRPr lang="en-US"/>
          </a:p>
        </p:txBody>
      </p:sp>
      <p:sp>
        <p:nvSpPr>
          <p:cNvPr id="3" name="Date Placeholder 2"/>
          <p:cNvSpPr>
            <a:spLocks noGrp="1"/>
          </p:cNvSpPr>
          <p:nvPr>
            <p:ph type="dt" idx="1"/>
          </p:nvPr>
        </p:nvSpPr>
        <p:spPr>
          <a:xfrm>
            <a:off x="5622800" y="2"/>
            <a:ext cx="4301543" cy="717629"/>
          </a:xfrm>
          <a:prstGeom prst="rect">
            <a:avLst/>
          </a:prstGeom>
        </p:spPr>
        <p:txBody>
          <a:bodyPr vert="horz" lIns="141336" tIns="70666" rIns="141336" bIns="70666" rtlCol="0"/>
          <a:lstStyle>
            <a:lvl1pPr algn="r">
              <a:defRPr sz="1700">
                <a:latin typeface="Arial" panose="020B0604020202020204" pitchFamily="34" charset="0"/>
              </a:defRPr>
            </a:lvl1pPr>
          </a:lstStyle>
          <a:p>
            <a:fld id="{0BA5BBE4-AEA3-489A-A28E-0C2FAF2506E3}" type="datetimeFigureOut">
              <a:rPr lang="en-US" smtClean="0"/>
              <a:pPr/>
              <a:t>4/3/2024</a:t>
            </a:fld>
            <a:endParaRPr lang="en-US"/>
          </a:p>
        </p:txBody>
      </p:sp>
      <p:sp>
        <p:nvSpPr>
          <p:cNvPr id="4" name="Slide Image Placeholder 3"/>
          <p:cNvSpPr>
            <a:spLocks noGrp="1" noRot="1" noChangeAspect="1"/>
          </p:cNvSpPr>
          <p:nvPr>
            <p:ph type="sldImg" idx="2"/>
          </p:nvPr>
        </p:nvSpPr>
        <p:spPr>
          <a:xfrm>
            <a:off x="182563" y="1077913"/>
            <a:ext cx="9561512" cy="5380037"/>
          </a:xfrm>
          <a:prstGeom prst="rect">
            <a:avLst/>
          </a:prstGeom>
          <a:noFill/>
          <a:ln w="12700">
            <a:solidFill>
              <a:prstClr val="black"/>
            </a:solidFill>
          </a:ln>
        </p:spPr>
        <p:txBody>
          <a:bodyPr vert="horz" lIns="141336" tIns="70666" rIns="141336" bIns="70666" rtlCol="0" anchor="ctr"/>
          <a:lstStyle/>
          <a:p>
            <a:endParaRPr lang="en-GB"/>
          </a:p>
        </p:txBody>
      </p:sp>
      <p:sp>
        <p:nvSpPr>
          <p:cNvPr id="5" name="Notes Placeholder 4"/>
          <p:cNvSpPr>
            <a:spLocks noGrp="1"/>
          </p:cNvSpPr>
          <p:nvPr>
            <p:ph type="body" sz="quarter" idx="3"/>
          </p:nvPr>
        </p:nvSpPr>
        <p:spPr>
          <a:xfrm>
            <a:off x="992664" y="6817481"/>
            <a:ext cx="7941310" cy="6458665"/>
          </a:xfrm>
          <a:prstGeom prst="rect">
            <a:avLst/>
          </a:prstGeom>
        </p:spPr>
        <p:txBody>
          <a:bodyPr vert="horz" lIns="141336" tIns="70666" rIns="141336" bIns="7066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3632470"/>
            <a:ext cx="4301543" cy="717629"/>
          </a:xfrm>
          <a:prstGeom prst="rect">
            <a:avLst/>
          </a:prstGeom>
        </p:spPr>
        <p:txBody>
          <a:bodyPr vert="horz" lIns="141336" tIns="70666" rIns="141336" bIns="70666" rtlCol="0" anchor="b"/>
          <a:lstStyle>
            <a:lvl1pPr algn="l">
              <a:defRPr sz="17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5622800" y="13632470"/>
            <a:ext cx="4301543" cy="717629"/>
          </a:xfrm>
          <a:prstGeom prst="rect">
            <a:avLst/>
          </a:prstGeom>
        </p:spPr>
        <p:txBody>
          <a:bodyPr vert="horz" lIns="141336" tIns="70666" rIns="141336" bIns="70666" rtlCol="0" anchor="b"/>
          <a:lstStyle>
            <a:lvl1pPr algn="r">
              <a:defRPr sz="1700">
                <a:latin typeface="Arial" panose="020B0604020202020204" pitchFamily="34" charset="0"/>
              </a:defRPr>
            </a:lvl1pPr>
          </a:lstStyle>
          <a:p>
            <a:fld id="{C0F4A2C8-6C88-4E71-83EE-698B9D4FE22F}" type="slidenum">
              <a:rPr lang="en-US" smtClean="0"/>
              <a:pPr/>
              <a:t>‹#›</a:t>
            </a:fld>
            <a:endParaRPr lang="en-US"/>
          </a:p>
        </p:txBody>
      </p:sp>
    </p:spTree>
    <p:extLst>
      <p:ext uri="{BB962C8B-B14F-4D97-AF65-F5344CB8AC3E}">
        <p14:creationId xmlns:p14="http://schemas.microsoft.com/office/powerpoint/2010/main" val="1904730299"/>
      </p:ext>
    </p:extLst>
  </p:cSld>
  <p:clrMap bg1="lt1" tx1="dk1" bg2="lt2" tx2="dk2" accent1="accent1" accent2="accent2" accent3="accent3" accent4="accent4" accent5="accent5" accent6="accent6" hlink="hlink" folHlink="folHlink"/>
  <p:hf hdr="0" ftr="0" dt="0"/>
  <p:notesStyle>
    <a:lvl1pPr marL="0" algn="l" defTabSz="1219170" rtl="0" eaLnBrk="1" latinLnBrk="0" hangingPunct="1">
      <a:defRPr sz="1600" kern="1200">
        <a:solidFill>
          <a:schemeClr val="tx1"/>
        </a:solidFill>
        <a:latin typeface="Arial" panose="020B0604020202020204" pitchFamily="34" charset="0"/>
        <a:ea typeface="+mn-ea"/>
        <a:cs typeface="+mn-cs"/>
      </a:defRPr>
    </a:lvl1pPr>
    <a:lvl2pPr marL="609585" algn="l" defTabSz="1219170" rtl="0" eaLnBrk="1" latinLnBrk="0" hangingPunct="1">
      <a:defRPr sz="1600" kern="1200">
        <a:solidFill>
          <a:schemeClr val="tx1"/>
        </a:solidFill>
        <a:latin typeface="Arial" panose="020B0604020202020204" pitchFamily="34" charset="0"/>
        <a:ea typeface="+mn-ea"/>
        <a:cs typeface="+mn-cs"/>
      </a:defRPr>
    </a:lvl2pPr>
    <a:lvl3pPr marL="1219170" algn="l" defTabSz="1219170" rtl="0" eaLnBrk="1" latinLnBrk="0" hangingPunct="1">
      <a:defRPr sz="1600" kern="1200">
        <a:solidFill>
          <a:schemeClr val="tx1"/>
        </a:solidFill>
        <a:latin typeface="Arial" panose="020B0604020202020204" pitchFamily="34" charset="0"/>
        <a:ea typeface="+mn-ea"/>
        <a:cs typeface="+mn-cs"/>
      </a:defRPr>
    </a:lvl3pPr>
    <a:lvl4pPr marL="1828754" algn="l" defTabSz="1219170" rtl="0" eaLnBrk="1" latinLnBrk="0" hangingPunct="1">
      <a:defRPr sz="1600" kern="1200">
        <a:solidFill>
          <a:schemeClr val="tx1"/>
        </a:solidFill>
        <a:latin typeface="Arial" panose="020B0604020202020204" pitchFamily="34" charset="0"/>
        <a:ea typeface="+mn-ea"/>
        <a:cs typeface="+mn-cs"/>
      </a:defRPr>
    </a:lvl4pPr>
    <a:lvl5pPr marL="2438339" algn="l" defTabSz="1219170" rtl="0" eaLnBrk="1" latinLnBrk="0" hangingPunct="1">
      <a:defRPr sz="1600" kern="1200">
        <a:solidFill>
          <a:schemeClr val="tx1"/>
        </a:solidFill>
        <a:latin typeface="Arial" panose="020B0604020202020204" pitchFamily="34"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kommunikasjon.ntb.no/pressemelding/tester-teknologi-som-skal-gi-bedre-vinterdrift-og-mindre-salting?publisherId=17847490&amp;releaseId=17945494&amp;lang=no"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intranett.vegvesen.no/nyheter/etat/2022/01/kravet-om-klimavennlig-asfalt-gir-resultater-for-statens-vegvesen/" TargetMode="External"/><Relationship Id="rId4" Type="http://schemas.openxmlformats.org/officeDocument/2006/relationships/hyperlink" Target="https://www.vegvesen.no/vegprosjekter/europaveg/e18vestkorridoren/nyhetsarkiv/lansering-av-bulder/"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vegvesen.no/vegprosjekter/riksveg/rv70elverhoybrua/nyhetsarkiv/rv.-70-elverhoybrua-er-apnet-for-trafikk/"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www.vegvesen.no/om-oss/presse/aktuelt/2023/07/kan-bygge-alle-nye-stalbruer-med-ny-teknologi/" TargetMode="External"/><Relationship Id="rId4" Type="http://schemas.openxmlformats.org/officeDocument/2006/relationships/hyperlink" Target="https://www.vegvesen.no/vegprosjekter/prosjekt/sykkelrutertrondheim/nyhetsarkiv/kan-sette-standarden-for-fremtidas-aluminiumsbruer/"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defTabSz="1312347">
              <a:defRPr/>
            </a:pPr>
            <a:fld id="{C0F4A2C8-6C88-4E71-83EE-698B9D4FE22F}" type="slidenum">
              <a:rPr lang="en-US">
                <a:solidFill>
                  <a:prstClr val="black"/>
                </a:solidFill>
                <a:latin typeface="Calibri" panose="020F0502020204030204"/>
              </a:rPr>
              <a:pPr defTabSz="1312347">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3568152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62500" lnSpcReduction="20000"/>
          </a:bodyPr>
          <a:lstStyle/>
          <a:p>
            <a:r>
              <a:rPr lang="nb-NO" b="1"/>
              <a:t>Hallingdal / Valdres </a:t>
            </a:r>
          </a:p>
          <a:p>
            <a:pPr marL="410108" indent="-410108">
              <a:buFont typeface="Arial" panose="020B0604020202020204" pitchFamily="34" charset="0"/>
              <a:buChar char="•"/>
            </a:pPr>
            <a:r>
              <a:rPr lang="nb-NO" sz="2300">
                <a:solidFill>
                  <a:srgbClr val="444F55"/>
                </a:solidFill>
                <a:latin typeface="+mn-lt"/>
              </a:rPr>
              <a:t>Bakgrunnen for valg av tildelingskriteriene var et ønske om å la bransjen finne de riktige løsningene. Målet var å få tilbyder som har god forståelse av oppdraget, kan levere gode klimaløsninger til en riktig pris.</a:t>
            </a:r>
          </a:p>
          <a:p>
            <a:pPr marL="410108" indent="-410108">
              <a:buFont typeface="Arial" panose="020B0604020202020204" pitchFamily="34" charset="0"/>
              <a:buChar char="•"/>
            </a:pPr>
            <a:r>
              <a:rPr lang="nb-NO" sz="2300">
                <a:solidFill>
                  <a:srgbClr val="444F55"/>
                </a:solidFill>
                <a:latin typeface="+mn-lt"/>
              </a:rPr>
              <a:t>Tildelings- og vurderingskriteriene utformet på en måte som belønnet faktisk merverdi.</a:t>
            </a:r>
          </a:p>
          <a:p>
            <a:pPr marL="410108" indent="-410108">
              <a:buFont typeface="Arial" panose="020B0604020202020204" pitchFamily="34" charset="0"/>
              <a:buChar char="•"/>
            </a:pPr>
            <a:r>
              <a:rPr lang="nb-NO" sz="2300">
                <a:solidFill>
                  <a:srgbClr val="444F55"/>
                </a:solidFill>
                <a:latin typeface="+mn-lt"/>
              </a:rPr>
              <a:t>Ved utforming av tildelingskriteriene hadde vi et mål om å definere minst mulig. Det satte sterke føringer for arbeidet med utforming av kriteriene. </a:t>
            </a:r>
          </a:p>
          <a:p>
            <a:pPr marL="410108" indent="-410108">
              <a:buFont typeface="Arial" panose="020B0604020202020204" pitchFamily="34" charset="0"/>
              <a:buChar char="•"/>
            </a:pPr>
            <a:r>
              <a:rPr lang="nb-NO" sz="2300">
                <a:solidFill>
                  <a:srgbClr val="444F55"/>
                </a:solidFill>
                <a:latin typeface="+mn-lt"/>
              </a:rPr>
              <a:t>CO2-utslippene fra vinterdriften på riksvegene er beregnet til 41.000 tonn.</a:t>
            </a:r>
            <a:r>
              <a:rPr lang="en-US" sz="2300">
                <a:solidFill>
                  <a:srgbClr val="444F55"/>
                </a:solidFill>
                <a:latin typeface="+mn-lt"/>
              </a:rPr>
              <a:t>​</a:t>
            </a:r>
          </a:p>
          <a:p>
            <a:pPr marL="433804" indent="-433804">
              <a:buFont typeface="Arial" panose="020B0604020202020204" pitchFamily="34" charset="0"/>
              <a:buChar char="•"/>
            </a:pPr>
            <a:r>
              <a:rPr lang="nb-NO" sz="2300">
                <a:solidFill>
                  <a:srgbClr val="444F55"/>
                </a:solidFill>
                <a:latin typeface="+mn-lt"/>
              </a:rPr>
              <a:t>Erfaringer: </a:t>
            </a:r>
          </a:p>
          <a:p>
            <a:pPr marL="1308680" lvl="1" indent="-433804">
              <a:buFont typeface="Arial" panose="020B0604020202020204" pitchFamily="34" charset="0"/>
              <a:buChar char="•"/>
            </a:pPr>
            <a:r>
              <a:rPr lang="nb-NO" sz="2300">
                <a:solidFill>
                  <a:schemeClr val="bg2">
                    <a:lumMod val="25000"/>
                  </a:schemeClr>
                </a:solidFill>
                <a:latin typeface="Calibri"/>
                <a:cs typeface="Calibri"/>
              </a:rPr>
              <a:t>Det er mulig med store klimagassreduksjoner i driftskontraktene</a:t>
            </a:r>
          </a:p>
          <a:p>
            <a:pPr marL="1308680" lvl="1" indent="-433804">
              <a:buFont typeface="Arial" panose="020B0604020202020204" pitchFamily="34" charset="0"/>
              <a:buChar char="•"/>
            </a:pPr>
            <a:r>
              <a:rPr lang="nb-NO" sz="2300">
                <a:solidFill>
                  <a:schemeClr val="bg2">
                    <a:lumMod val="25000"/>
                  </a:schemeClr>
                </a:solidFill>
                <a:latin typeface="Calibri"/>
                <a:cs typeface="Calibri"/>
              </a:rPr>
              <a:t>Entreprenørene overgikk våre forventninger til utslippskutt.</a:t>
            </a:r>
          </a:p>
          <a:p>
            <a:pPr marL="1308680" lvl="1" indent="-433804">
              <a:buFont typeface="Arial" panose="020B0604020202020204" pitchFamily="34" charset="0"/>
              <a:buChar char="•"/>
            </a:pPr>
            <a:r>
              <a:rPr lang="nb-NO" sz="2300">
                <a:solidFill>
                  <a:schemeClr val="bg2">
                    <a:lumMod val="25000"/>
                  </a:schemeClr>
                </a:solidFill>
                <a:latin typeface="Calibri"/>
                <a:cs typeface="Calibri"/>
              </a:rPr>
              <a:t>Anskaffelsesprosessen og kontrakten har gitt oss kunnskap og innsikt vi ikke hadde tidligere. </a:t>
            </a:r>
            <a:endParaRPr lang="nb-NO" sz="2300">
              <a:solidFill>
                <a:schemeClr val="bg2">
                  <a:lumMod val="25000"/>
                </a:schemeClr>
              </a:solidFill>
              <a:cs typeface="Calibri" panose="020F0502020204030204" pitchFamily="34" charset="0"/>
            </a:endParaRPr>
          </a:p>
          <a:p>
            <a:pPr marL="1308680" lvl="1" indent="-433804">
              <a:buFont typeface="Arial" panose="020B0604020202020204" pitchFamily="34" charset="0"/>
              <a:buChar char="•"/>
            </a:pPr>
            <a:r>
              <a:rPr lang="nb-NO" sz="2300">
                <a:solidFill>
                  <a:schemeClr val="bg2">
                    <a:lumMod val="25000"/>
                  </a:schemeClr>
                </a:solidFill>
                <a:latin typeface="Calibri"/>
                <a:cs typeface="Calibri"/>
              </a:rPr>
              <a:t>Når tilbyderne bestemmer løsninger får entreprenøren større eierskap til prosjektet.</a:t>
            </a:r>
          </a:p>
          <a:p>
            <a:pPr marL="410108" indent="-410108">
              <a:buFont typeface="Arial" panose="020B0604020202020204" pitchFamily="34" charset="0"/>
              <a:buChar char="•"/>
            </a:pPr>
            <a:endParaRPr lang="en-US" sz="2300">
              <a:solidFill>
                <a:srgbClr val="444F55"/>
              </a:solidFill>
              <a:latin typeface="+mn-lt"/>
            </a:endParaRPr>
          </a:p>
          <a:p>
            <a:pPr algn="l" rtl="0" fontAlgn="base">
              <a:buFont typeface="Arial" panose="020B0604020202020204" pitchFamily="34" charset="0"/>
              <a:buChar char="•"/>
            </a:pPr>
            <a:endParaRPr lang="nb-NO" sz="2300">
              <a:solidFill>
                <a:srgbClr val="444F55"/>
              </a:solidFill>
              <a:latin typeface="+mn-lt"/>
            </a:endParaRPr>
          </a:p>
          <a:p>
            <a:pPr defTabSz="1749753">
              <a:defRPr/>
            </a:pPr>
            <a:r>
              <a:rPr lang="nb-NO" b="1">
                <a:solidFill>
                  <a:schemeClr val="accent2"/>
                </a:solidFill>
              </a:rPr>
              <a:t>2019 første «klimakontrakt» i Nord-Trøndelag og Sunnmøre</a:t>
            </a:r>
          </a:p>
          <a:p>
            <a:pPr marL="410108" indent="-410108" defTabSz="1749753">
              <a:buFont typeface="Arial" panose="020B0604020202020204" pitchFamily="34" charset="0"/>
              <a:buChar char="•"/>
              <a:defRPr/>
            </a:pPr>
            <a:r>
              <a:rPr lang="nb-NO">
                <a:solidFill>
                  <a:schemeClr val="accent2"/>
                </a:solidFill>
              </a:rPr>
              <a:t>Eksempel på hvordan vi gjør asfalten grønnere </a:t>
            </a:r>
          </a:p>
          <a:p>
            <a:pPr marL="410108" indent="-410108">
              <a:buFont typeface="Arial" panose="020B0604020202020204" pitchFamily="34" charset="0"/>
              <a:buChar char="•"/>
            </a:pPr>
            <a:r>
              <a:rPr lang="nb-NO" sz="2300">
                <a:solidFill>
                  <a:srgbClr val="444F55"/>
                </a:solidFill>
                <a:latin typeface="+mn-lt"/>
              </a:rPr>
              <a:t>Tiltak for å redusere CO2 </a:t>
            </a:r>
          </a:p>
          <a:p>
            <a:pPr marL="1284985" lvl="1" indent="-410108">
              <a:buClr>
                <a:schemeClr val="tx2"/>
              </a:buClr>
              <a:buFont typeface="Arial" panose="020B0604020202020204" pitchFamily="34" charset="0"/>
              <a:buChar char="•"/>
            </a:pPr>
            <a:r>
              <a:rPr lang="nb-NO" sz="2300">
                <a:solidFill>
                  <a:schemeClr val="bg2">
                    <a:lumMod val="25000"/>
                  </a:schemeClr>
                </a:solidFill>
              </a:rPr>
              <a:t>Øke levetid</a:t>
            </a:r>
          </a:p>
          <a:p>
            <a:pPr marL="1284985" lvl="1" indent="-410108">
              <a:buClr>
                <a:schemeClr val="tx2"/>
              </a:buClr>
              <a:buFont typeface="Arial" panose="020B0604020202020204" pitchFamily="34" charset="0"/>
              <a:buChar char="•"/>
            </a:pPr>
            <a:r>
              <a:rPr lang="nb-NO" sz="2300">
                <a:solidFill>
                  <a:schemeClr val="bg2">
                    <a:lumMod val="25000"/>
                  </a:schemeClr>
                </a:solidFill>
              </a:rPr>
              <a:t>Produsere ved lavere temperatur</a:t>
            </a:r>
          </a:p>
          <a:p>
            <a:pPr marL="1284985" lvl="1" indent="-410108">
              <a:buClr>
                <a:schemeClr val="tx2"/>
              </a:buClr>
              <a:buFont typeface="Arial" panose="020B0604020202020204" pitchFamily="34" charset="0"/>
              <a:buChar char="•"/>
            </a:pPr>
            <a:r>
              <a:rPr lang="nb-NO" sz="2300">
                <a:solidFill>
                  <a:schemeClr val="bg2">
                    <a:lumMod val="25000"/>
                  </a:schemeClr>
                </a:solidFill>
              </a:rPr>
              <a:t>Fyringsmetoder</a:t>
            </a:r>
          </a:p>
          <a:p>
            <a:pPr marL="1284985" lvl="1" indent="-410108">
              <a:buClr>
                <a:schemeClr val="tx2"/>
              </a:buClr>
              <a:buFont typeface="Arial" panose="020B0604020202020204" pitchFamily="34" charset="0"/>
              <a:buChar char="•"/>
            </a:pPr>
            <a:r>
              <a:rPr lang="nb-NO" sz="2300" err="1">
                <a:solidFill>
                  <a:schemeClr val="bg2">
                    <a:lumMod val="25000"/>
                  </a:schemeClr>
                </a:solidFill>
              </a:rPr>
              <a:t>Biogent</a:t>
            </a:r>
            <a:r>
              <a:rPr lang="nb-NO" sz="2300">
                <a:solidFill>
                  <a:schemeClr val="bg2">
                    <a:lumMod val="25000"/>
                  </a:schemeClr>
                </a:solidFill>
              </a:rPr>
              <a:t> bindemiddel</a:t>
            </a:r>
          </a:p>
          <a:p>
            <a:pPr marL="1284985" lvl="1" indent="-410108">
              <a:buClr>
                <a:schemeClr val="tx2"/>
              </a:buClr>
              <a:buFont typeface="Arial" panose="020B0604020202020204" pitchFamily="34" charset="0"/>
              <a:buChar char="•"/>
            </a:pPr>
            <a:r>
              <a:rPr lang="nb-NO" sz="2300">
                <a:solidFill>
                  <a:schemeClr val="bg2">
                    <a:lumMod val="25000"/>
                  </a:schemeClr>
                </a:solidFill>
              </a:rPr>
              <a:t>Gjenbruk av asfalt</a:t>
            </a:r>
          </a:p>
          <a:p>
            <a:pPr marL="1284985" lvl="1" indent="-410108">
              <a:buClr>
                <a:schemeClr val="tx2"/>
              </a:buClr>
              <a:buFont typeface="Arial" panose="020B0604020202020204" pitchFamily="34" charset="0"/>
              <a:buChar char="•"/>
            </a:pPr>
            <a:r>
              <a:rPr lang="nb-NO" sz="2300">
                <a:solidFill>
                  <a:schemeClr val="bg2">
                    <a:lumMod val="25000"/>
                  </a:schemeClr>
                </a:solidFill>
              </a:rPr>
              <a:t>Fuktinnhold tilslag</a:t>
            </a:r>
          </a:p>
          <a:p>
            <a:pPr marL="1284985" lvl="1" indent="-410108">
              <a:buClr>
                <a:schemeClr val="tx2"/>
              </a:buClr>
              <a:buFont typeface="Arial" panose="020B0604020202020204" pitchFamily="34" charset="0"/>
              <a:buChar char="•"/>
            </a:pPr>
            <a:r>
              <a:rPr lang="nb-NO" sz="2300">
                <a:solidFill>
                  <a:schemeClr val="bg2">
                    <a:lumMod val="25000"/>
                  </a:schemeClr>
                </a:solidFill>
              </a:rPr>
              <a:t>Kortreist stein</a:t>
            </a:r>
          </a:p>
          <a:p>
            <a:pPr marL="1284985" lvl="1" indent="-410108">
              <a:buClr>
                <a:schemeClr val="tx2"/>
              </a:buClr>
              <a:buFont typeface="Arial" panose="020B0604020202020204" pitchFamily="34" charset="0"/>
              <a:buChar char="•"/>
            </a:pPr>
            <a:r>
              <a:rPr lang="nb-NO" sz="2300">
                <a:solidFill>
                  <a:schemeClr val="bg2">
                    <a:lumMod val="25000"/>
                  </a:schemeClr>
                </a:solidFill>
              </a:rPr>
              <a:t>Transport: Råvarer, asfalt – avstand, drivstoff, veg/sjø</a:t>
            </a:r>
          </a:p>
          <a:p>
            <a:pPr marL="874876" lvl="1">
              <a:buClr>
                <a:schemeClr val="tx2"/>
              </a:buClr>
            </a:pPr>
            <a:endParaRPr lang="nb-NO" sz="2300">
              <a:solidFill>
                <a:schemeClr val="bg2">
                  <a:lumMod val="25000"/>
                </a:schemeClr>
              </a:solidFill>
            </a:endParaRPr>
          </a:p>
          <a:p>
            <a:pPr>
              <a:buClr>
                <a:schemeClr val="tx2"/>
              </a:buClr>
            </a:pPr>
            <a:r>
              <a:rPr lang="nb-NO" sz="2300" b="1">
                <a:solidFill>
                  <a:schemeClr val="bg2">
                    <a:lumMod val="25000"/>
                  </a:schemeClr>
                </a:solidFill>
              </a:rPr>
              <a:t>Fergedrift </a:t>
            </a:r>
          </a:p>
          <a:p>
            <a:pPr marL="246065" indent="-246065" defTabSz="1311979">
              <a:buFont typeface="Arial" panose="020B0604020202020204" pitchFamily="34" charset="0"/>
              <a:buChar char="•"/>
              <a:defRPr/>
            </a:pPr>
            <a:r>
              <a:rPr lang="nb-NO" sz="1700">
                <a:solidFill>
                  <a:prstClr val="black"/>
                </a:solidFill>
                <a:latin typeface="+mn-lt"/>
              </a:rPr>
              <a:t>I 1995 ba Stortinget om at det skulle utredes om det var mulig å drive en ferge på naturgass </a:t>
            </a:r>
          </a:p>
          <a:p>
            <a:pPr marL="246065" indent="-246065" defTabSz="1311979">
              <a:buFont typeface="Arial" panose="020B0604020202020204" pitchFamily="34" charset="0"/>
              <a:buChar char="•"/>
              <a:defRPr/>
            </a:pPr>
            <a:r>
              <a:rPr lang="nb-NO" sz="1700">
                <a:solidFill>
                  <a:prstClr val="black"/>
                </a:solidFill>
                <a:latin typeface="+mn-lt"/>
              </a:rPr>
              <a:t>I 2000 kom verdens første LNG drevne fartøy MF </a:t>
            </a:r>
            <a:r>
              <a:rPr lang="nb-NO" sz="1700" err="1">
                <a:solidFill>
                  <a:prstClr val="black"/>
                </a:solidFill>
                <a:latin typeface="+mn-lt"/>
              </a:rPr>
              <a:t>Glutra</a:t>
            </a:r>
            <a:r>
              <a:rPr lang="nb-NO" sz="1700">
                <a:solidFill>
                  <a:prstClr val="black"/>
                </a:solidFill>
                <a:latin typeface="+mn-lt"/>
              </a:rPr>
              <a:t> i drift</a:t>
            </a:r>
          </a:p>
          <a:p>
            <a:pPr marL="902238" lvl="1" indent="-246065" defTabSz="1311979">
              <a:buFont typeface="Wingdings" panose="05000000000000000000" pitchFamily="2" charset="2"/>
              <a:buChar char="§"/>
              <a:defRPr/>
            </a:pPr>
            <a:r>
              <a:rPr lang="nb-NO" sz="1700">
                <a:solidFill>
                  <a:prstClr val="black"/>
                </a:solidFill>
                <a:latin typeface="+mn-lt"/>
              </a:rPr>
              <a:t>I 2013 var det totalt 18 LNG ferger i drift </a:t>
            </a:r>
          </a:p>
          <a:p>
            <a:pPr marL="902238" lvl="1" indent="-246065" defTabSz="1311979">
              <a:buFont typeface="Wingdings" panose="05000000000000000000" pitchFamily="2" charset="2"/>
              <a:buChar char="§"/>
              <a:defRPr/>
            </a:pPr>
            <a:r>
              <a:rPr lang="nb-NO" sz="1700">
                <a:solidFill>
                  <a:prstClr val="black"/>
                </a:solidFill>
                <a:latin typeface="+mn-lt"/>
              </a:rPr>
              <a:t>I dag ca. 170 LNG drevne fartøy i verdensflåten i tillegg til 150 som er under bygging</a:t>
            </a:r>
          </a:p>
          <a:p>
            <a:pPr marL="246065" indent="-246065" defTabSz="1312241">
              <a:buFont typeface="Arial" panose="020B0604020202020204" pitchFamily="34" charset="0"/>
              <a:buChar char="•"/>
              <a:defRPr/>
            </a:pPr>
            <a:r>
              <a:rPr lang="nb-NO" sz="1700">
                <a:solidFill>
                  <a:prstClr val="black"/>
                </a:solidFill>
                <a:latin typeface="+mn-lt"/>
              </a:rPr>
              <a:t>Verdens første helelektriske ferge Ampere 2015</a:t>
            </a:r>
          </a:p>
          <a:p>
            <a:pPr marL="902238" lvl="1" indent="-246065" defTabSz="1312241">
              <a:buFont typeface="Wingdings" panose="05000000000000000000" pitchFamily="2" charset="2"/>
              <a:buChar char="§"/>
              <a:defRPr/>
            </a:pPr>
            <a:r>
              <a:rPr lang="nb-NO" sz="1700">
                <a:solidFill>
                  <a:prstClr val="black"/>
                </a:solidFill>
                <a:latin typeface="+mn-lt"/>
              </a:rPr>
              <a:t>Målet vårt for kontrakten var 20% red. i energiforbruk </a:t>
            </a:r>
          </a:p>
          <a:p>
            <a:pPr marL="902238" lvl="1" indent="-246065" defTabSz="1312241">
              <a:buFont typeface="Wingdings" panose="05000000000000000000" pitchFamily="2" charset="2"/>
              <a:buChar char="§"/>
              <a:defRPr/>
            </a:pPr>
            <a:r>
              <a:rPr lang="nb-NO" sz="1700">
                <a:solidFill>
                  <a:prstClr val="black"/>
                </a:solidFill>
                <a:latin typeface="+mn-lt"/>
              </a:rPr>
              <a:t>Markedet leverte 57 % reduksjon i energiforbruk</a:t>
            </a:r>
          </a:p>
          <a:p>
            <a:pPr marL="246065" indent="-246065" defTabSz="1312241">
              <a:buFont typeface="Arial" panose="020B0604020202020204" pitchFamily="34" charset="0"/>
              <a:buChar char="•"/>
              <a:defRPr/>
            </a:pPr>
            <a:r>
              <a:rPr lang="nb-NO" sz="1700">
                <a:solidFill>
                  <a:prstClr val="black"/>
                </a:solidFill>
                <a:latin typeface="+mn-lt"/>
              </a:rPr>
              <a:t>I 2022 vil det være ca. 80 ferger med batterier om bord i operasjon på norskekysten.  </a:t>
            </a:r>
          </a:p>
          <a:p>
            <a:pPr marL="902238" lvl="1" indent="-246065" defTabSz="1312241">
              <a:buFont typeface="Wingdings" panose="05000000000000000000" pitchFamily="2" charset="2"/>
              <a:buChar char="§"/>
              <a:defRPr/>
            </a:pPr>
            <a:r>
              <a:rPr lang="nb-NO" sz="1700">
                <a:solidFill>
                  <a:prstClr val="black"/>
                </a:solidFill>
                <a:latin typeface="+mn-lt"/>
              </a:rPr>
              <a:t>Det i nå om lag 400 fartøy i verden som seiler med større batteripakker </a:t>
            </a:r>
          </a:p>
          <a:p>
            <a:pPr marL="902238" lvl="1" indent="-246065" defTabSz="1312241">
              <a:buFont typeface="Wingdings" panose="05000000000000000000" pitchFamily="2" charset="2"/>
              <a:buChar char="§"/>
              <a:defRPr/>
            </a:pPr>
            <a:r>
              <a:rPr lang="nb-NO" sz="1700">
                <a:solidFill>
                  <a:prstClr val="black"/>
                </a:solidFill>
                <a:latin typeface="+mn-lt"/>
              </a:rPr>
              <a:t>Mange av batteriene er produsert i Norge og mange av fartøyene  norskutviklede systemer for kraftelektronikk</a:t>
            </a:r>
          </a:p>
          <a:p>
            <a:pPr marL="410108" indent="-410108">
              <a:buClr>
                <a:schemeClr val="tx2"/>
              </a:buClr>
              <a:buFont typeface="Arial" panose="020B0604020202020204" pitchFamily="34" charset="0"/>
              <a:buChar char="•"/>
            </a:pPr>
            <a:endParaRPr lang="nb-NO" sz="2300">
              <a:solidFill>
                <a:schemeClr val="bg2">
                  <a:lumMod val="25000"/>
                </a:schemeClr>
              </a:solidFill>
            </a:endParaRPr>
          </a:p>
          <a:p>
            <a:pPr marL="874876" lvl="1"/>
            <a:endParaRPr lang="nb-NO" sz="2300">
              <a:solidFill>
                <a:srgbClr val="444F55"/>
              </a:solidFill>
              <a:latin typeface="+mn-lt"/>
            </a:endParaRPr>
          </a:p>
          <a:p>
            <a:pPr marL="1284985" lvl="1" indent="-410108">
              <a:buFont typeface="Arial" panose="020B0604020202020204" pitchFamily="34" charset="0"/>
              <a:buChar char="•"/>
            </a:pPr>
            <a:endParaRPr lang="nb-NO" sz="2300">
              <a:solidFill>
                <a:srgbClr val="444F55"/>
              </a:solidFill>
              <a:latin typeface="+mn-lt"/>
            </a:endParaRPr>
          </a:p>
          <a:p>
            <a:pPr marL="410108" indent="-410108">
              <a:buFont typeface="Arial" panose="020B0604020202020204" pitchFamily="34" charset="0"/>
              <a:buChar char="•"/>
            </a:pPr>
            <a:endParaRPr lang="nb-NO"/>
          </a:p>
        </p:txBody>
      </p:sp>
      <p:sp>
        <p:nvSpPr>
          <p:cNvPr id="4" name="Plassholder for lysbildenummer 3"/>
          <p:cNvSpPr>
            <a:spLocks noGrp="1"/>
          </p:cNvSpPr>
          <p:nvPr>
            <p:ph type="sldNum" sz="quarter" idx="5"/>
          </p:nvPr>
        </p:nvSpPr>
        <p:spPr/>
        <p:txBody>
          <a:bodyPr/>
          <a:lstStyle/>
          <a:p>
            <a:pPr defTabSz="1312347">
              <a:defRPr/>
            </a:pPr>
            <a:fld id="{BD0FAB90-E0D1-40D5-B919-7FB012020C1F}" type="slidenum">
              <a:rPr lang="nb-NO">
                <a:solidFill>
                  <a:prstClr val="black"/>
                </a:solidFill>
                <a:latin typeface="Calibri" panose="020F0502020204030204"/>
              </a:rPr>
              <a:pPr defTabSz="1312347">
                <a:defRPr/>
              </a:pPr>
              <a:t>10</a:t>
            </a:fld>
            <a:endParaRPr lang="nb-NO">
              <a:solidFill>
                <a:prstClr val="black"/>
              </a:solidFill>
              <a:latin typeface="Calibri" panose="020F0502020204030204"/>
            </a:endParaRPr>
          </a:p>
        </p:txBody>
      </p:sp>
    </p:spTree>
    <p:extLst>
      <p:ext uri="{BB962C8B-B14F-4D97-AF65-F5344CB8AC3E}">
        <p14:creationId xmlns:p14="http://schemas.microsoft.com/office/powerpoint/2010/main" val="2409053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Om bedre, mer automatisert og bærekraftig vinterdrift </a:t>
            </a:r>
          </a:p>
          <a:p>
            <a:r>
              <a:rPr lang="nb-NO">
                <a:hlinkClick r:id="rId3"/>
              </a:rPr>
              <a:t>Tester teknologi som skal gi bedre vinterdrift og mindre salting | Statens vegvesen (ntb.no)</a:t>
            </a:r>
            <a:endParaRPr lang="nb-NO"/>
          </a:p>
          <a:p>
            <a:endParaRPr lang="nb-NO"/>
          </a:p>
          <a:p>
            <a:r>
              <a:rPr lang="nb-NO" b="1"/>
              <a:t>Om digital støykalender «Bulder» </a:t>
            </a:r>
          </a:p>
          <a:p>
            <a:r>
              <a:rPr lang="nb-NO">
                <a:hlinkClick r:id="rId4"/>
              </a:rPr>
              <a:t>E18 Vestkorridoren lanserer digital støykalender for naboer | Statens vegvesen</a:t>
            </a:r>
            <a:endParaRPr lang="nb-NO"/>
          </a:p>
          <a:p>
            <a:endParaRPr lang="nb-NO"/>
          </a:p>
          <a:p>
            <a:r>
              <a:rPr lang="nb-NO" b="1"/>
              <a:t>Om arbeid for klimavennlig asfalt </a:t>
            </a:r>
          </a:p>
          <a:p>
            <a:r>
              <a:rPr lang="nb-NO">
                <a:hlinkClick r:id="rId5"/>
              </a:rPr>
              <a:t>Kravet om klimavennlig asfalt gir resultater for Statens vegvesen | Vegveven</a:t>
            </a:r>
            <a:endParaRPr lang="nb-NO"/>
          </a:p>
          <a:p>
            <a:endParaRPr lang="nb-NO" b="0" i="0">
              <a:solidFill>
                <a:srgbClr val="000000"/>
              </a:solidFill>
              <a:effectLst/>
              <a:latin typeface="Roboto" panose="02000000000000000000" pitchFamily="2" charset="0"/>
            </a:endParaRPr>
          </a:p>
          <a:p>
            <a:endParaRPr lang="nb-NO"/>
          </a:p>
        </p:txBody>
      </p:sp>
      <p:sp>
        <p:nvSpPr>
          <p:cNvPr id="4" name="Plassholder for lysbildenummer 3"/>
          <p:cNvSpPr>
            <a:spLocks noGrp="1"/>
          </p:cNvSpPr>
          <p:nvPr>
            <p:ph type="sldNum" sz="quarter" idx="5"/>
          </p:nvPr>
        </p:nvSpPr>
        <p:spPr/>
        <p:txBody>
          <a:bodyPr/>
          <a:lstStyle/>
          <a:p>
            <a:pPr defTabSz="1312347">
              <a:defRPr/>
            </a:pPr>
            <a:fld id="{BD0FAB90-E0D1-40D5-B919-7FB012020C1F}" type="slidenum">
              <a:rPr lang="nb-NO">
                <a:solidFill>
                  <a:prstClr val="black"/>
                </a:solidFill>
                <a:latin typeface="Calibri" panose="020F0502020204030204"/>
              </a:rPr>
              <a:pPr defTabSz="1312347">
                <a:defRPr/>
              </a:pPr>
              <a:t>11</a:t>
            </a:fld>
            <a:endParaRPr lang="nb-NO">
              <a:solidFill>
                <a:prstClr val="black"/>
              </a:solidFill>
              <a:latin typeface="Calibri" panose="020F0502020204030204"/>
            </a:endParaRPr>
          </a:p>
        </p:txBody>
      </p:sp>
    </p:spTree>
    <p:extLst>
      <p:ext uri="{BB962C8B-B14F-4D97-AF65-F5344CB8AC3E}">
        <p14:creationId xmlns:p14="http://schemas.microsoft.com/office/powerpoint/2010/main" val="3042229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E0A8F8-DE54-4687-87A5-A2C4E405A82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261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E0A8F8-DE54-4687-87A5-A2C4E405A829}"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5396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a:t>Eksempler på banebrytende teknologi:</a:t>
            </a:r>
            <a:endParaRPr lang="nb-NO" sz="1200" u="sng">
              <a:solidFill>
                <a:srgbClr val="0563C1"/>
              </a:solidFill>
              <a:effectLst/>
              <a:latin typeface="Calibri" panose="020F0502020204030204" pitchFamily="34" charset="0"/>
              <a:ea typeface="Calibri" panose="020F0502020204030204" pitchFamily="34" charset="0"/>
              <a:hlinkClick r:id="" action="ppaction://noaction"/>
            </a:endParaRPr>
          </a:p>
          <a:p>
            <a:r>
              <a:rPr lang="nb-NO" sz="1200" u="sng">
                <a:solidFill>
                  <a:srgbClr val="0563C1"/>
                </a:solidFill>
                <a:effectLst/>
                <a:latin typeface="Calibri" panose="020F0502020204030204" pitchFamily="34" charset="0"/>
                <a:ea typeface="Calibri" panose="020F0502020204030204" pitchFamily="34" charset="0"/>
                <a:hlinkClick r:id="" action="ppaction://noaction"/>
              </a:rPr>
              <a:t>https://www.vegvesen.no/om-oss/presse/aktuelt/2023/11/statens-vegvesen-redder-liv-ved-hjelp-av-droner/</a:t>
            </a:r>
            <a:endParaRPr lang="nb-NO" sz="1200">
              <a:effectLst/>
              <a:latin typeface="Calibri" panose="020F0502020204030204" pitchFamily="34" charset="0"/>
              <a:ea typeface="Calibri" panose="020F0502020204030204" pitchFamily="34" charset="0"/>
            </a:endParaRPr>
          </a:p>
          <a:p>
            <a:r>
              <a:rPr lang="nb-NO" sz="1200">
                <a:effectLst/>
                <a:latin typeface="Calibri" panose="020F0502020204030204" pitchFamily="34" charset="0"/>
                <a:ea typeface="Calibri" panose="020F0502020204030204" pitchFamily="34" charset="0"/>
              </a:rPr>
              <a:t> </a:t>
            </a:r>
          </a:p>
          <a:p>
            <a:r>
              <a:rPr lang="nb-NO" sz="1200" u="sng">
                <a:solidFill>
                  <a:srgbClr val="0563C1"/>
                </a:solidFill>
                <a:effectLst/>
                <a:latin typeface="Calibri" panose="020F0502020204030204" pitchFamily="34" charset="0"/>
                <a:ea typeface="Calibri" panose="020F0502020204030204" pitchFamily="34" charset="0"/>
                <a:hlinkClick r:id="rId3"/>
              </a:rPr>
              <a:t>https://www.vegvesen.no/vegprosjekter/riksveg/rv70elverhoybrua/nyhetsarkiv/rv.-70-elverhoybrua-er-apnet-for-trafikk/</a:t>
            </a:r>
            <a:endParaRPr lang="nb-NO" sz="1200">
              <a:effectLst/>
              <a:latin typeface="Calibri" panose="020F0502020204030204" pitchFamily="34" charset="0"/>
              <a:ea typeface="Calibri" panose="020F0502020204030204" pitchFamily="34" charset="0"/>
            </a:endParaRPr>
          </a:p>
          <a:p>
            <a:r>
              <a:rPr lang="nb-NO" sz="1200">
                <a:effectLst/>
                <a:latin typeface="Calibri" panose="020F0502020204030204" pitchFamily="34" charset="0"/>
                <a:ea typeface="Calibri" panose="020F0502020204030204" pitchFamily="34" charset="0"/>
              </a:rPr>
              <a:t> </a:t>
            </a:r>
          </a:p>
          <a:p>
            <a:r>
              <a:rPr lang="nb-NO" sz="1200" u="sng">
                <a:solidFill>
                  <a:srgbClr val="0563C1"/>
                </a:solidFill>
                <a:effectLst/>
                <a:latin typeface="Calibri" panose="020F0502020204030204" pitchFamily="34" charset="0"/>
                <a:ea typeface="Calibri" panose="020F0502020204030204" pitchFamily="34" charset="0"/>
                <a:hlinkClick r:id="rId4"/>
              </a:rPr>
              <a:t>https://www.vegvesen.no/vegprosjekter/prosjekt/sykkelrutertrondheim/nyhetsarkiv/kan-sette-standarden-for-fremtidas-aluminiumsbruer/</a:t>
            </a:r>
            <a:endParaRPr lang="nb-NO" sz="1200" u="sng">
              <a:solidFill>
                <a:srgbClr val="0563C1"/>
              </a:solidFill>
              <a:effectLst/>
              <a:latin typeface="Calibri" panose="020F0502020204030204" pitchFamily="34" charset="0"/>
              <a:ea typeface="Calibri" panose="020F0502020204030204" pitchFamily="34" charset="0"/>
            </a:endParaRPr>
          </a:p>
          <a:p>
            <a:endParaRPr lang="nb-NO" sz="1200" u="sng">
              <a:solidFill>
                <a:srgbClr val="0563C1"/>
              </a:solidFill>
              <a:effectLst/>
              <a:latin typeface="Calibri" panose="020F0502020204030204" pitchFamily="34" charset="0"/>
              <a:ea typeface="Calibri" panose="020F0502020204030204" pitchFamily="34" charset="0"/>
            </a:endParaRPr>
          </a:p>
          <a:p>
            <a:r>
              <a:rPr lang="nb-NO">
                <a:hlinkClick r:id="rId5"/>
              </a:rPr>
              <a:t>- Ny bruteknologi er et trippelt kinderegg | Statens vegvesen</a:t>
            </a:r>
            <a:endParaRPr lang="nb-NO" sz="1200" u="sng">
              <a:solidFill>
                <a:srgbClr val="0563C1"/>
              </a:solidFill>
              <a:effectLst/>
              <a:latin typeface="Calibri" panose="020F0502020204030204" pitchFamily="34" charset="0"/>
              <a:ea typeface="Calibri" panose="020F0502020204030204" pitchFamily="34" charset="0"/>
            </a:endParaRPr>
          </a:p>
          <a:p>
            <a:endParaRPr lang="nb-NO" sz="1200" u="sng">
              <a:solidFill>
                <a:srgbClr val="0563C1"/>
              </a:solidFill>
              <a:effectLst/>
              <a:latin typeface="Calibri" panose="020F0502020204030204" pitchFamily="34" charset="0"/>
              <a:ea typeface="Calibri" panose="020F0502020204030204" pitchFamily="34" charset="0"/>
            </a:endParaRPr>
          </a:p>
          <a:p>
            <a:endParaRPr lang="nb-NO" sz="1200">
              <a:effectLst/>
              <a:latin typeface="Calibri" panose="020F0502020204030204" pitchFamily="34" charset="0"/>
              <a:ea typeface="Calibri" panose="020F050202020403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E0A8F8-DE54-4687-87A5-A2C4E405A829}" type="slidenum">
              <a:rPr kumimoji="0" lang="nb-NO" sz="20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b-NO" sz="20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9655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1499067">
              <a:defRPr/>
            </a:pPr>
            <a:r>
              <a:rPr lang="nb-NO"/>
              <a:t>Tall pr. 31.12. 2023</a:t>
            </a:r>
          </a:p>
          <a:p>
            <a:endParaRPr lang="nb-NO"/>
          </a:p>
        </p:txBody>
      </p:sp>
      <p:sp>
        <p:nvSpPr>
          <p:cNvPr id="4" name="Plassholder for lysbildenummer 3"/>
          <p:cNvSpPr>
            <a:spLocks noGrp="1"/>
          </p:cNvSpPr>
          <p:nvPr>
            <p:ph type="sldNum" sz="quarter" idx="5"/>
          </p:nvPr>
        </p:nvSpPr>
        <p:spPr/>
        <p:txBody>
          <a:bodyPr/>
          <a:lstStyle/>
          <a:p>
            <a:fld id="{DFE0A8F8-DE54-4687-87A5-A2C4E405A829}" type="slidenum">
              <a:rPr lang="nb-NO" smtClean="0"/>
              <a:t>2</a:t>
            </a:fld>
            <a:endParaRPr lang="nb-NO"/>
          </a:p>
        </p:txBody>
      </p:sp>
    </p:spTree>
    <p:extLst>
      <p:ext uri="{BB962C8B-B14F-4D97-AF65-F5344CB8AC3E}">
        <p14:creationId xmlns:p14="http://schemas.microsoft.com/office/powerpoint/2010/main" val="1312205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85000" lnSpcReduction="10000"/>
          </a:bodyPr>
          <a:lstStyle/>
          <a:p>
            <a:pPr marL="281075" indent="-281075">
              <a:buFont typeface="Arial" panose="020B0604020202020204" pitchFamily="34" charset="0"/>
              <a:buChar char="•"/>
            </a:pPr>
            <a:endParaRPr lang="nb-NO" sz="1200">
              <a:cs typeface="Calibri"/>
            </a:endParaRPr>
          </a:p>
          <a:p>
            <a:pPr marL="0" indent="0">
              <a:buFont typeface="Arial" panose="020B0604020202020204" pitchFamily="34" charset="0"/>
              <a:buNone/>
            </a:pPr>
            <a:r>
              <a:rPr lang="nb-NO" sz="1200" b="1">
                <a:cs typeface="Calibri"/>
              </a:rPr>
              <a:t>Vegdirektoratet består av:</a:t>
            </a:r>
          </a:p>
          <a:p>
            <a:pPr marL="281075" indent="-281075">
              <a:buFont typeface="Arial" panose="020B0604020202020204" pitchFamily="34" charset="0"/>
              <a:buChar char="•"/>
            </a:pPr>
            <a:r>
              <a:rPr lang="nb-NO" sz="1200" b="1"/>
              <a:t>Myndighet og regelverk </a:t>
            </a:r>
            <a:r>
              <a:rPr lang="nb-NO" sz="1200"/>
              <a:t>utvikler regelverk som gjelder for alle vegeiere, foretar kontroll og teknisk godkjenning og gir faglige råd til Samferdselsdepartementet og sentrale aktører innen vegsektoren. I tillegg ivaretar avdelingen klagebehandling for vedtak fattet i divisjonene i Statens vegvesen.</a:t>
            </a:r>
          </a:p>
          <a:p>
            <a:pPr marL="281075" indent="-281075">
              <a:buFont typeface="Arial" panose="020B0604020202020204" pitchFamily="34" charset="0"/>
              <a:buChar char="•"/>
            </a:pPr>
            <a:r>
              <a:rPr lang="nb-NO" sz="1200" b="1"/>
              <a:t>Vegdirektørens avdelinger:</a:t>
            </a:r>
            <a:r>
              <a:rPr lang="nb-NO" sz="1200"/>
              <a:t> Økonomi og virksomhetsstyring, kommunikasjon, Arbeidsgiver og HMS, Data, innsikt og analyse</a:t>
            </a:r>
          </a:p>
          <a:p>
            <a:pPr marL="0" indent="0">
              <a:buFont typeface="Arial" panose="020B0604020202020204" pitchFamily="34" charset="0"/>
              <a:buNone/>
            </a:pPr>
            <a:endParaRPr lang="nb-NO" b="1"/>
          </a:p>
          <a:p>
            <a:pPr marL="0" indent="0">
              <a:buFont typeface="Arial" panose="020B0604020202020204" pitchFamily="34" charset="0"/>
              <a:buNone/>
            </a:pPr>
            <a:r>
              <a:rPr lang="nb-NO" b="1"/>
              <a:t>Divisjoner:</a:t>
            </a:r>
          </a:p>
          <a:p>
            <a:pPr marL="281075" indent="-281075">
              <a:buFont typeface="Arial" panose="020B0604020202020204" pitchFamily="34" charset="0"/>
              <a:buChar char="•"/>
            </a:pPr>
            <a:endParaRPr lang="nb-NO" b="1"/>
          </a:p>
          <a:p>
            <a:pPr marL="281075" indent="-281075">
              <a:buFont typeface="Arial" panose="020B0604020202020204" pitchFamily="34" charset="0"/>
              <a:buChar char="•"/>
            </a:pPr>
            <a:r>
              <a:rPr lang="nb-NO" b="1"/>
              <a:t>Trafikant og kjøretøy</a:t>
            </a:r>
            <a:r>
              <a:rPr lang="nb-NO"/>
              <a:t>: </a:t>
            </a:r>
            <a:r>
              <a:rPr lang="nb-NO" sz="2000"/>
              <a:t>Ansvar for alle trafikant- og kjøretøyoppgaver</a:t>
            </a:r>
            <a:r>
              <a:rPr lang="nb-NO"/>
              <a:t> (</a:t>
            </a:r>
            <a:r>
              <a:rPr lang="nb-NO" sz="2000"/>
              <a:t>kontroll av kjøretøy, førerprøver, tilsyn med verksteder, trafikkskoler og parkeringsvirksomheter, brukertjenester på TK)</a:t>
            </a:r>
            <a:endParaRPr lang="nb-NO"/>
          </a:p>
          <a:p>
            <a:pPr marL="281075" indent="-281075">
              <a:buFont typeface="Arial" panose="020B0604020202020204" pitchFamily="34" charset="0"/>
              <a:buChar char="•"/>
            </a:pPr>
            <a:r>
              <a:rPr lang="nb-NO" sz="2000" b="1"/>
              <a:t>Transport og samfunn: </a:t>
            </a:r>
            <a:r>
              <a:rPr lang="nb-NO" sz="2000"/>
              <a:t>An</a:t>
            </a:r>
            <a:r>
              <a:rPr lang="nb-NO"/>
              <a:t>svar </a:t>
            </a:r>
            <a:r>
              <a:rPr lang="nb-NO" sz="2000"/>
              <a:t>for oppgaver Vegvesenet gjør for hele vegtransportsystemet. Sentral i utviklingen av det framtidige</a:t>
            </a:r>
            <a:r>
              <a:rPr lang="nb-NO"/>
              <a:t>,</a:t>
            </a:r>
            <a:r>
              <a:rPr lang="nb-NO" sz="2000"/>
              <a:t> nasjonale transportsystemet uavhengig av vegeier. (VTS, NVDB, datainnsamling og bearbeiding, trafikksikkerhet, klima og miljø, Nasjonale turistveger, Norsk vegmuseum)</a:t>
            </a:r>
            <a:r>
              <a:rPr lang="nb-NO"/>
              <a:t> </a:t>
            </a:r>
            <a:endParaRPr lang="nb-NO">
              <a:cs typeface="Calibri"/>
            </a:endParaRPr>
          </a:p>
          <a:p>
            <a:pPr marL="281075" indent="-281075">
              <a:buFont typeface="Arial" panose="020B0604020202020204" pitchFamily="34" charset="0"/>
              <a:buChar char="•"/>
            </a:pPr>
            <a:r>
              <a:rPr lang="nb-NO" b="1"/>
              <a:t>Utbygging</a:t>
            </a:r>
            <a:r>
              <a:rPr lang="nb-NO"/>
              <a:t>: </a:t>
            </a:r>
            <a:r>
              <a:rPr lang="nb-NO" sz="2000"/>
              <a:t>gjennomfører store utbyggingsprosjekter tildelt Statens vegvesen. Ansvar for å planlegge, prosjektere og bygge vegprosjekter over 200 millioner kroner. Håndterer også </a:t>
            </a:r>
            <a:r>
              <a:rPr lang="nb-NO"/>
              <a:t>enkelte</a:t>
            </a:r>
            <a:r>
              <a:rPr lang="nb-NO" sz="2000"/>
              <a:t> prosjekt i byvekstavtalene.</a:t>
            </a:r>
            <a:endParaRPr lang="nb-NO" sz="2000">
              <a:cs typeface="Calibri"/>
            </a:endParaRPr>
          </a:p>
          <a:p>
            <a:pPr marL="281075" indent="-281075">
              <a:buFont typeface="Arial" panose="020B0604020202020204" pitchFamily="34" charset="0"/>
              <a:buChar char="•"/>
            </a:pPr>
            <a:r>
              <a:rPr lang="nb-NO" sz="2000" b="1"/>
              <a:t>Drift og vedlikehold: </a:t>
            </a:r>
            <a:r>
              <a:rPr lang="nb-NO"/>
              <a:t>Skal</a:t>
            </a:r>
            <a:r>
              <a:rPr lang="nb-NO" sz="2000"/>
              <a:t> være det ledende miljøet i Norge innen utvikling, drift og vedlikehold av veginfrastruktur. Oppgaver innen forvaltning, drift og vedlikehold av riksveger i tillegg til planlegging utbygging av mindre utbyggingsprosjekt.</a:t>
            </a:r>
            <a:endParaRPr lang="nb-NO" sz="2000">
              <a:cs typeface="Calibri"/>
            </a:endParaRPr>
          </a:p>
          <a:p>
            <a:pPr marL="281075" indent="-281075">
              <a:buFont typeface="Arial" panose="020B0604020202020204" pitchFamily="34" charset="0"/>
              <a:buChar char="•"/>
            </a:pPr>
            <a:r>
              <a:rPr lang="nb-NO" sz="2000" b="1"/>
              <a:t>Fellesfunksjoner og HR</a:t>
            </a:r>
            <a:r>
              <a:rPr lang="nb-NO" sz="2000"/>
              <a:t>: </a:t>
            </a:r>
            <a:r>
              <a:rPr lang="nb-NO"/>
              <a:t>Dekke</a:t>
            </a:r>
            <a:r>
              <a:rPr lang="nb-NO" sz="2000"/>
              <a:t> funksjoner med tilhørende oppgaver, tjenester og leveranser ut mot alle enheter i Statens vegvesen.</a:t>
            </a:r>
            <a:endParaRPr lang="nb-NO" sz="2000">
              <a:cs typeface="Calibri"/>
            </a:endParaRPr>
          </a:p>
          <a:p>
            <a:pPr marL="281075" indent="-281075">
              <a:buFont typeface="Arial" panose="020B0604020202020204" pitchFamily="34" charset="0"/>
              <a:buChar char="•"/>
            </a:pPr>
            <a:r>
              <a:rPr lang="nb-NO" sz="2000" b="1"/>
              <a:t>IT: </a:t>
            </a:r>
            <a:r>
              <a:rPr lang="nb-NO"/>
              <a:t>Helhetlig</a:t>
            </a:r>
            <a:r>
              <a:rPr lang="nb-NO" sz="2000"/>
              <a:t> ansvar for at all utvikling og digitalisering i Vegvesenet gjøres framtidsrettet, smidig og sikkert på tvers av etatens fagområder, og skal ivareta utvikling av etatens digitale kanaler og tjenester.</a:t>
            </a:r>
          </a:p>
          <a:p>
            <a:r>
              <a:rPr lang="nb-NO" sz="2000"/>
              <a:t> </a:t>
            </a:r>
          </a:p>
          <a:p>
            <a:endParaRPr lang="nb-NO"/>
          </a:p>
        </p:txBody>
      </p:sp>
      <p:sp>
        <p:nvSpPr>
          <p:cNvPr id="4" name="Plassholder for lysbildenummer 3"/>
          <p:cNvSpPr>
            <a:spLocks noGrp="1"/>
          </p:cNvSpPr>
          <p:nvPr>
            <p:ph type="sldNum" sz="quarter" idx="5"/>
          </p:nvPr>
        </p:nvSpPr>
        <p:spPr/>
        <p:txBody>
          <a:bodyPr/>
          <a:lstStyle/>
          <a:p>
            <a:fld id="{DFE0A8F8-DE54-4687-87A5-A2C4E405A829}" type="slidenum">
              <a:rPr lang="nb-NO" smtClean="0"/>
              <a:t>3</a:t>
            </a:fld>
            <a:endParaRPr lang="nb-NO"/>
          </a:p>
        </p:txBody>
      </p:sp>
    </p:spTree>
    <p:extLst>
      <p:ext uri="{BB962C8B-B14F-4D97-AF65-F5344CB8AC3E}">
        <p14:creationId xmlns:p14="http://schemas.microsoft.com/office/powerpoint/2010/main" val="2598585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a:defRPr/>
            </a:pPr>
            <a:r>
              <a:rPr lang="nb-NO" dirty="0">
                <a:latin typeface="+mn-lt"/>
                <a:ea typeface="+mn-lt"/>
                <a:cs typeface="Arial" panose="020B0604020202020204" pitchFamily="34" charset="0"/>
              </a:rPr>
              <a:t>Men hvorfor er bærekraft viktig for Statens vegvesen?</a:t>
            </a:r>
          </a:p>
          <a:p>
            <a:pPr>
              <a:defRPr/>
            </a:pPr>
            <a:endParaRPr lang="nb-NO" dirty="0">
              <a:latin typeface="+mn-lt"/>
              <a:ea typeface="+mn-lt"/>
              <a:cs typeface="Arial" panose="020B0604020202020204" pitchFamily="34" charset="0"/>
            </a:endParaRPr>
          </a:p>
          <a:p>
            <a:pPr>
              <a:defRPr/>
            </a:pPr>
            <a:r>
              <a:rPr lang="nb-NO" dirty="0">
                <a:latin typeface="+mn-lt"/>
                <a:ea typeface="+mn-lt"/>
                <a:cs typeface="Arial" panose="020B0604020202020204" pitchFamily="34" charset="0"/>
              </a:rPr>
              <a:t>Norge har forpliktet seg til det grønne skiftet og vi skal ta en pådriverrolle i transportsektorens omstilling. </a:t>
            </a:r>
            <a:r>
              <a:rPr lang="nb-NO" dirty="0">
                <a:latin typeface="+mn-lt"/>
                <a:cs typeface="Arial" panose="020B0604020202020204" pitchFamily="34" charset="0"/>
              </a:rPr>
              <a:t>33 % av Norges utslipp kommer fra transport og veitrafikken står for halvparten av klimagassutslippene. Det er også store klimagassutslipp knyttet til bygging av nye veier.</a:t>
            </a:r>
          </a:p>
          <a:p>
            <a:pPr defTabSz="1205229">
              <a:defRPr/>
            </a:pPr>
            <a:endParaRPr lang="nb-NO" dirty="0">
              <a:latin typeface="+mn-lt"/>
              <a:ea typeface="+mn-lt"/>
              <a:cs typeface="Arial" panose="020B0604020202020204" pitchFamily="34" charset="0"/>
            </a:endParaRPr>
          </a:p>
          <a:p>
            <a:pPr>
              <a:defRPr/>
            </a:pPr>
            <a:r>
              <a:rPr lang="nb-NO" dirty="0">
                <a:latin typeface="+mn-lt"/>
                <a:ea typeface="+mn-lt"/>
                <a:cs typeface="Arial" panose="020B0604020202020204" pitchFamily="34" charset="0"/>
              </a:rPr>
              <a:t>Bærekraft er også en del av vårt samfunnsoppdrag. I tillegg slår NTP fast at bærekraft skal være styrende for alt vi gjør. </a:t>
            </a:r>
          </a:p>
          <a:p>
            <a:pPr>
              <a:defRPr/>
            </a:pPr>
            <a:endParaRPr lang="nb-NO" dirty="0">
              <a:latin typeface="+mn-lt"/>
              <a:ea typeface="+mn-lt"/>
              <a:cs typeface="Arial" panose="020B0604020202020204" pitchFamily="34" charset="0"/>
            </a:endParaRPr>
          </a:p>
          <a:p>
            <a:r>
              <a:rPr lang="nb-NO" dirty="0">
                <a:latin typeface="+mn-lt"/>
                <a:cs typeface="Arial" panose="020B0604020202020204" pitchFamily="34" charset="0"/>
              </a:rPr>
              <a:t>Forventning og bestillinger fra omverden øker, men i mange sammenhenger fremstår vi som litt bakpå – noe omdømmeundersøkelsen også viste. Bare 35 % var enige i at vi bidrar til å oppfylle Norges klima og miljømål.</a:t>
            </a:r>
          </a:p>
          <a:p>
            <a:pPr defTabSz="1746712">
              <a:defRPr/>
            </a:pPr>
            <a:r>
              <a:rPr lang="nb-NO" dirty="0">
                <a:latin typeface="+mn-lt"/>
                <a:cs typeface="Arial" panose="020B0604020202020204" pitchFamily="34" charset="0"/>
              </a:rPr>
              <a:t>Vi gjør allerede mye innenfor bærekraft, men det har ikke vært koordinert, vi har ikke visst hva vi skal prioritere og vi har manglet en strategisk retning. </a:t>
            </a:r>
          </a:p>
          <a:p>
            <a:pPr defTabSz="1205229">
              <a:defRPr/>
            </a:pPr>
            <a:endParaRPr lang="nb-NO" dirty="0">
              <a:ea typeface="+mn-lt"/>
              <a:cs typeface="Arial" panose="020B0604020202020204" pitchFamily="34" charset="0"/>
            </a:endParaRPr>
          </a:p>
          <a:p>
            <a:pPr defTabSz="1205229">
              <a:defRPr/>
            </a:pPr>
            <a:endParaRPr lang="nb-NO" dirty="0">
              <a:solidFill>
                <a:schemeClr val="accent2"/>
              </a:solidFill>
              <a:cs typeface="Arial" panose="020B0604020202020204" pitchFamily="34" charset="0"/>
            </a:endParaRPr>
          </a:p>
          <a:p>
            <a:pPr marL="282483" indent="-282483" defTabSz="1205229">
              <a:buFont typeface="Arial" panose="020B0604020202020204" pitchFamily="34" charset="0"/>
              <a:buChar char="•"/>
              <a:defRPr/>
            </a:pPr>
            <a:endParaRPr lang="nb-NO" b="1" dirty="0">
              <a:solidFill>
                <a:schemeClr val="accent2"/>
              </a:solidFill>
              <a:cs typeface="Arial" panose="020B0604020202020204" pitchFamily="34" charset="0"/>
            </a:endParaRPr>
          </a:p>
          <a:p>
            <a:pPr marL="282483" indent="-282483" defTabSz="1205229">
              <a:buFont typeface="Arial" panose="020B0604020202020204" pitchFamily="34" charset="0"/>
              <a:buChar char="•"/>
              <a:defRPr/>
            </a:pPr>
            <a:endParaRPr lang="nb-NO" b="1" dirty="0">
              <a:solidFill>
                <a:schemeClr val="accent2"/>
              </a:solidFill>
            </a:endParaRPr>
          </a:p>
          <a:p>
            <a:pPr marL="282483" indent="-282483">
              <a:buFont typeface="Arial" panose="020B0604020202020204" pitchFamily="34" charset="0"/>
              <a:buChar char="•"/>
              <a:defRPr/>
            </a:pPr>
            <a:endParaRPr lang="nb-NO" b="1" dirty="0">
              <a:latin typeface="Arial"/>
              <a:ea typeface="+mn-lt"/>
              <a:cs typeface="Arial"/>
            </a:endParaRPr>
          </a:p>
          <a:p>
            <a:pPr>
              <a:defRPr/>
            </a:pPr>
            <a:endParaRPr lang="nb-NO" b="1" dirty="0">
              <a:latin typeface="Arial"/>
              <a:ea typeface="+mn-lt"/>
              <a:cs typeface="Arial"/>
            </a:endParaRPr>
          </a:p>
          <a:p>
            <a:pPr>
              <a:defRPr/>
            </a:pPr>
            <a:endParaRPr lang="nb-NO" dirty="0">
              <a:latin typeface="Arial"/>
              <a:ea typeface="+mn-lt"/>
              <a:cs typeface="Arial"/>
            </a:endParaRPr>
          </a:p>
          <a:p>
            <a:pPr defTabSz="1205229">
              <a:defRPr/>
            </a:pPr>
            <a:endParaRPr lang="nb-NO" dirty="0">
              <a:ea typeface="+mn-lt"/>
              <a:cs typeface="+mn-lt"/>
            </a:endParaRPr>
          </a:p>
          <a:p>
            <a:endParaRPr lang="nb-NO" dirty="0"/>
          </a:p>
        </p:txBody>
      </p:sp>
      <p:sp>
        <p:nvSpPr>
          <p:cNvPr id="4" name="Plassholder for lysbildenummer 3"/>
          <p:cNvSpPr>
            <a:spLocks noGrp="1"/>
          </p:cNvSpPr>
          <p:nvPr>
            <p:ph type="sldNum" sz="quarter" idx="5"/>
          </p:nvPr>
        </p:nvSpPr>
        <p:spPr/>
        <p:txBody>
          <a:bodyPr/>
          <a:lstStyle/>
          <a:p>
            <a:pPr defTabSz="903945">
              <a:defRPr/>
            </a:pPr>
            <a:fld id="{BD0FAB90-E0D1-40D5-B919-7FB012020C1F}" type="slidenum">
              <a:rPr lang="nb-NO" sz="1100">
                <a:solidFill>
                  <a:prstClr val="black"/>
                </a:solidFill>
                <a:latin typeface="Calibri" panose="020F0502020204030204"/>
              </a:rPr>
              <a:pPr defTabSz="903945">
                <a:defRPr/>
              </a:pPr>
              <a:t>4</a:t>
            </a:fld>
            <a:endParaRPr lang="nb-NO" sz="1100">
              <a:solidFill>
                <a:prstClr val="black"/>
              </a:solidFill>
              <a:latin typeface="Calibri" panose="020F0502020204030204"/>
            </a:endParaRPr>
          </a:p>
        </p:txBody>
      </p:sp>
    </p:spTree>
    <p:extLst>
      <p:ext uri="{BB962C8B-B14F-4D97-AF65-F5344CB8AC3E}">
        <p14:creationId xmlns:p14="http://schemas.microsoft.com/office/powerpoint/2010/main" val="3540177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FA0EC-0DE5-7976-E4EF-DB25AF55448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814CEF8-4B8A-AA35-E5B6-4AF6C662DB17}"/>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4609569F-36A5-29AA-70EF-B15E76D087CF}"/>
              </a:ext>
            </a:extLst>
          </p:cNvPr>
          <p:cNvSpPr>
            <a:spLocks noGrp="1"/>
          </p:cNvSpPr>
          <p:nvPr>
            <p:ph type="body" idx="1"/>
          </p:nvPr>
        </p:nvSpPr>
        <p:spPr/>
        <p:txBody>
          <a:bodyPr>
            <a:normAutofit lnSpcReduction="10000"/>
          </a:bodyPr>
          <a:lstStyle/>
          <a:p>
            <a:pPr algn="l"/>
            <a:r>
              <a:rPr lang="nb-NO" sz="2000" b="0" i="0" dirty="0">
                <a:solidFill>
                  <a:srgbClr val="353E43"/>
                </a:solidFill>
                <a:effectLst/>
                <a:latin typeface="LFT Etica"/>
              </a:rPr>
              <a:t>Dette gjør vi</a:t>
            </a:r>
          </a:p>
          <a:p>
            <a:pPr algn="l">
              <a:buFont typeface="Arial" panose="020B0604020202020204" pitchFamily="34" charset="0"/>
              <a:buChar char="•"/>
            </a:pPr>
            <a:r>
              <a:rPr lang="nb-NO" sz="2000" b="0" i="0" dirty="0">
                <a:solidFill>
                  <a:srgbClr val="353E43"/>
                </a:solidFill>
                <a:effectLst/>
                <a:latin typeface="LFT Etica"/>
              </a:rPr>
              <a:t>Vi skal kutte klimagassutslipp i tråd med Norges forpliktelser. Det vil si at vi skal bidra til at utslipp fra veitransporten i 2030 er 55 prosent lavere enn 1990-nivå. Noe av det viktigste vi gjør for å nå dette målet er å jobbe med byvekstavtaler og </a:t>
            </a:r>
            <a:r>
              <a:rPr lang="nb-NO" sz="2000" b="0" i="0" dirty="0" err="1">
                <a:solidFill>
                  <a:srgbClr val="353E43"/>
                </a:solidFill>
                <a:effectLst/>
                <a:latin typeface="LFT Etica"/>
              </a:rPr>
              <a:t>bypakker</a:t>
            </a:r>
            <a:r>
              <a:rPr lang="nb-NO" sz="2000" b="0" i="0" dirty="0">
                <a:solidFill>
                  <a:srgbClr val="353E43"/>
                </a:solidFill>
                <a:effectLst/>
                <a:latin typeface="LFT Etica"/>
              </a:rPr>
              <a:t> som gir en koordinert areal- og transportutvikling på tvers av statlig, regionalt og lokalt nivå.</a:t>
            </a:r>
          </a:p>
          <a:p>
            <a:pPr algn="l">
              <a:buFont typeface="Arial" panose="020B0604020202020204" pitchFamily="34" charset="0"/>
              <a:buChar char="•"/>
            </a:pPr>
            <a:r>
              <a:rPr lang="nb-NO" sz="2000" b="0" i="0" dirty="0">
                <a:solidFill>
                  <a:srgbClr val="353E43"/>
                </a:solidFill>
                <a:effectLst/>
                <a:latin typeface="LFT Etica"/>
              </a:rPr>
              <a:t>BREEAM og ISO14001 sertifisering setter oss i stand til å foreta bærekraftige valg i våre utbyggingsprosjekter.</a:t>
            </a:r>
          </a:p>
          <a:p>
            <a:pPr algn="l">
              <a:buFont typeface="Arial" panose="020B0604020202020204" pitchFamily="34" charset="0"/>
              <a:buChar char="•"/>
            </a:pPr>
            <a:r>
              <a:rPr lang="nb-NO" sz="2000" b="0" i="0" dirty="0">
                <a:solidFill>
                  <a:srgbClr val="353E43"/>
                </a:solidFill>
                <a:effectLst/>
                <a:latin typeface="LFT Etica"/>
              </a:rPr>
              <a:t>Vi legger til rette for økt elektrifisering av bilparken, utvikler og gjør ladeinfrastruktur tilgjengelig.</a:t>
            </a:r>
          </a:p>
          <a:p>
            <a:pPr algn="l">
              <a:buFont typeface="Arial" panose="020B0604020202020204" pitchFamily="34" charset="0"/>
              <a:buChar char="•"/>
            </a:pPr>
            <a:r>
              <a:rPr lang="nb-NO" sz="2000" b="0" i="0" dirty="0">
                <a:solidFill>
                  <a:srgbClr val="353E43"/>
                </a:solidFill>
                <a:effectLst/>
                <a:latin typeface="LFT Etica"/>
              </a:rPr>
              <a:t>Vi velger materialer og produkter med lave klimagassutslipp for å bidra til at vi reduserer klimagassutslipp fra bygging, drift og vedlikehold av veinettet og ferjedrift.</a:t>
            </a:r>
          </a:p>
          <a:p>
            <a:pPr algn="l">
              <a:buFont typeface="Arial" panose="020B0604020202020204" pitchFamily="34" charset="0"/>
              <a:buChar char="•"/>
            </a:pPr>
            <a:r>
              <a:rPr lang="nb-NO" sz="2000" b="0" i="0" dirty="0">
                <a:solidFill>
                  <a:srgbClr val="353E43"/>
                </a:solidFill>
                <a:effectLst/>
                <a:latin typeface="LFT Etica"/>
              </a:rPr>
              <a:t>Innsatsen vi gjør i planleggingsfasen av ny vei er et viktig virkemiddel for å redusere klimagassutslipp.</a:t>
            </a:r>
          </a:p>
          <a:p>
            <a:pPr algn="l">
              <a:buFont typeface="Arial" panose="020B0604020202020204" pitchFamily="34" charset="0"/>
              <a:buChar char="•"/>
            </a:pPr>
            <a:r>
              <a:rPr lang="nb-NO" sz="2000" b="0" i="0" dirty="0">
                <a:solidFill>
                  <a:srgbClr val="353E43"/>
                </a:solidFill>
                <a:effectLst/>
                <a:latin typeface="LFT Etica"/>
              </a:rPr>
              <a:t>Vi setter krav om utslippsfrie maskiner der vi kan, og er i gang med de første pilotene for utslippsfrie anleggsplasser.</a:t>
            </a:r>
          </a:p>
          <a:p>
            <a:pPr algn="l">
              <a:buFont typeface="Arial" panose="020B0604020202020204" pitchFamily="34" charset="0"/>
              <a:buChar char="•"/>
            </a:pPr>
            <a:r>
              <a:rPr lang="nb-NO" sz="2000" b="0" i="0" dirty="0">
                <a:solidFill>
                  <a:srgbClr val="353E43"/>
                </a:solidFill>
                <a:effectLst/>
                <a:latin typeface="LFT Etica"/>
              </a:rPr>
              <a:t>Vi har tett dialog med bransjen om gode, innovative og kostnadseffektive klima- og miljøtiltak.</a:t>
            </a:r>
          </a:p>
          <a:p>
            <a:pPr algn="l">
              <a:buFont typeface="Arial" panose="020B0604020202020204" pitchFamily="34" charset="0"/>
              <a:buChar char="•"/>
            </a:pPr>
            <a:r>
              <a:rPr lang="nb-NO" sz="2000" b="0" i="0" dirty="0">
                <a:solidFill>
                  <a:srgbClr val="353E43"/>
                </a:solidFill>
                <a:effectLst/>
                <a:latin typeface="LFT Etica"/>
              </a:rPr>
              <a:t>Klimaendringer vil medføre økt påkjenning på veinettet. Vi jobber derfor systematisk med å sikre at veinettet vårt er tilpasset fremtidens vær</a:t>
            </a:r>
          </a:p>
          <a:p>
            <a:pPr algn="l">
              <a:buFont typeface="Arial" panose="020B0604020202020204" pitchFamily="34" charset="0"/>
              <a:buChar char="•"/>
            </a:pPr>
            <a:r>
              <a:rPr lang="nb-NO" sz="2000" b="0" i="0" dirty="0">
                <a:solidFill>
                  <a:srgbClr val="353E43"/>
                </a:solidFill>
                <a:effectLst/>
                <a:latin typeface="LFT Etica"/>
              </a:rPr>
              <a:t>Gjennom energistyring og enøk reduserer vi strømforbruket, effektforbruket og strømkostnadene </a:t>
            </a:r>
          </a:p>
          <a:p>
            <a:pPr defTabSz="1312347">
              <a:defRPr/>
            </a:pPr>
            <a:endParaRPr lang="nb-NO" sz="1700" dirty="0">
              <a:solidFill>
                <a:schemeClr val="accent2"/>
              </a:solidFill>
              <a:latin typeface="Calibri"/>
              <a:cs typeface="Calibri Light"/>
            </a:endParaRPr>
          </a:p>
        </p:txBody>
      </p:sp>
      <p:sp>
        <p:nvSpPr>
          <p:cNvPr id="4" name="Plassholder for lysbildenummer 3">
            <a:extLst>
              <a:ext uri="{FF2B5EF4-FFF2-40B4-BE49-F238E27FC236}">
                <a16:creationId xmlns:a16="http://schemas.microsoft.com/office/drawing/2014/main" id="{971AC6DE-EE5A-1ED6-AC13-B2A2B2F97019}"/>
              </a:ext>
            </a:extLst>
          </p:cNvPr>
          <p:cNvSpPr>
            <a:spLocks noGrp="1"/>
          </p:cNvSpPr>
          <p:nvPr>
            <p:ph type="sldNum" sz="quarter" idx="5"/>
          </p:nvPr>
        </p:nvSpPr>
        <p:spPr/>
        <p:txBody>
          <a:bodyPr/>
          <a:lstStyle/>
          <a:p>
            <a:pPr defTabSz="1312347">
              <a:defRPr/>
            </a:pPr>
            <a:fld id="{BD0FAB90-E0D1-40D5-B919-7FB012020C1F}" type="slidenum">
              <a:rPr lang="nb-NO">
                <a:solidFill>
                  <a:prstClr val="black"/>
                </a:solidFill>
                <a:latin typeface="Calibri" panose="020F0502020204030204"/>
              </a:rPr>
              <a:pPr defTabSz="1312347">
                <a:defRPr/>
              </a:pPr>
              <a:t>5</a:t>
            </a:fld>
            <a:endParaRPr lang="nb-NO" dirty="0">
              <a:solidFill>
                <a:prstClr val="black"/>
              </a:solidFill>
              <a:latin typeface="Calibri" panose="020F0502020204030204"/>
            </a:endParaRPr>
          </a:p>
        </p:txBody>
      </p:sp>
    </p:spTree>
    <p:extLst>
      <p:ext uri="{BB962C8B-B14F-4D97-AF65-F5344CB8AC3E}">
        <p14:creationId xmlns:p14="http://schemas.microsoft.com/office/powerpoint/2010/main" val="139080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dirty="0">
                <a:solidFill>
                  <a:schemeClr val="tx1"/>
                </a:solidFill>
                <a:effectLst/>
                <a:latin typeface="+mn-lt"/>
                <a:ea typeface="+mn-ea"/>
                <a:cs typeface="+mn-cs"/>
              </a:rPr>
              <a:t>Oppsummert:</a:t>
            </a:r>
          </a:p>
          <a:p>
            <a:endParaRPr lang="nb-NO" sz="1200" b="0" i="0" u="none" strike="noStrike" kern="1200" dirty="0">
              <a:solidFill>
                <a:schemeClr val="tx1"/>
              </a:solidFill>
              <a:effectLst/>
              <a:latin typeface="+mn-lt"/>
              <a:ea typeface="+mn-ea"/>
              <a:cs typeface="+mn-cs"/>
            </a:endParaRPr>
          </a:p>
          <a:p>
            <a:r>
              <a:rPr lang="nb-NO" sz="1200" b="0" i="0" u="none" strike="noStrike" kern="1200" dirty="0">
                <a:solidFill>
                  <a:schemeClr val="tx1"/>
                </a:solidFill>
                <a:effectLst/>
                <a:latin typeface="+mn-lt"/>
                <a:ea typeface="+mn-ea"/>
                <a:cs typeface="+mn-cs"/>
              </a:rPr>
              <a:t>Alt vi gjør, gjør vi for trafikanten! </a:t>
            </a:r>
          </a:p>
          <a:p>
            <a:endParaRPr lang="nb-NO" sz="1200" b="0" i="0" u="none" strike="noStrike" kern="1200" dirty="0">
              <a:solidFill>
                <a:schemeClr val="tx1"/>
              </a:solidFill>
              <a:effectLst/>
              <a:latin typeface="+mn-lt"/>
              <a:ea typeface="+mn-ea"/>
              <a:cs typeface="+mn-cs"/>
            </a:endParaRPr>
          </a:p>
          <a:p>
            <a:r>
              <a:rPr lang="nb-NO" sz="1200" b="0" i="0" u="none" strike="noStrike" kern="1200" dirty="0">
                <a:solidFill>
                  <a:schemeClr val="tx1"/>
                </a:solidFill>
                <a:effectLst/>
                <a:latin typeface="+mn-lt"/>
                <a:ea typeface="+mn-ea"/>
                <a:cs typeface="+mn-cs"/>
              </a:rPr>
              <a:t>Vi skal tenke hva som er best for trafikanten: </a:t>
            </a:r>
          </a:p>
          <a:p>
            <a:pPr marL="171450" indent="-171450">
              <a:buFont typeface="Arial" panose="020B0604020202020204" pitchFamily="34" charset="0"/>
              <a:buChar char="•"/>
            </a:pPr>
            <a:r>
              <a:rPr lang="nb-NO" sz="1200" b="0" i="0" u="none" strike="noStrike" kern="1200" dirty="0">
                <a:solidFill>
                  <a:schemeClr val="tx1"/>
                </a:solidFill>
                <a:effectLst/>
                <a:latin typeface="+mn-lt"/>
                <a:ea typeface="+mn-ea"/>
                <a:cs typeface="+mn-cs"/>
              </a:rPr>
              <a:t>Drift og vedlikehold skal bidra til høy grad av trafikksikkerhet.</a:t>
            </a:r>
          </a:p>
          <a:p>
            <a:pPr marL="171450" indent="-171450">
              <a:buFont typeface="Arial" panose="020B0604020202020204" pitchFamily="34" charset="0"/>
              <a:buChar char="•"/>
            </a:pPr>
            <a:r>
              <a:rPr lang="nb-NO" sz="1200" b="0" i="0" u="none" strike="noStrike" kern="1200" dirty="0">
                <a:solidFill>
                  <a:schemeClr val="tx1"/>
                </a:solidFill>
                <a:effectLst/>
                <a:latin typeface="+mn-lt"/>
                <a:ea typeface="+mn-ea"/>
                <a:cs typeface="+mn-cs"/>
              </a:rPr>
              <a:t>Vi skal bidra til god framkommelighet og har som målsetting at riksvegnettet skal ha ei opptid på 99 % </a:t>
            </a:r>
          </a:p>
          <a:p>
            <a:pPr marL="171450" indent="-171450">
              <a:buFont typeface="Arial" panose="020B0604020202020204" pitchFamily="34" charset="0"/>
              <a:buChar char="•"/>
            </a:pPr>
            <a:r>
              <a:rPr lang="nb-NO" sz="1200" b="0" i="0" u="none" strike="noStrike" kern="1200" dirty="0">
                <a:solidFill>
                  <a:schemeClr val="tx1"/>
                </a:solidFill>
                <a:effectLst/>
                <a:latin typeface="+mn-lt"/>
                <a:ea typeface="+mn-ea"/>
                <a:cs typeface="+mn-cs"/>
              </a:rPr>
              <a:t>Vi skal ha god beredskap ved hendelser.</a:t>
            </a:r>
          </a:p>
          <a:p>
            <a:pPr marL="171450" indent="-171450">
              <a:buFont typeface="Arial" panose="020B0604020202020204" pitchFamily="34" charset="0"/>
              <a:buChar char="•"/>
            </a:pPr>
            <a:r>
              <a:rPr lang="nb-NO" sz="1200" b="0" i="0" u="none" strike="noStrike" kern="1200" dirty="0">
                <a:solidFill>
                  <a:schemeClr val="tx1"/>
                </a:solidFill>
                <a:effectLst/>
                <a:latin typeface="+mn-lt"/>
                <a:ea typeface="+mn-ea"/>
                <a:cs typeface="+mn-cs"/>
              </a:rPr>
              <a:t>Vi skal ivareta miljøhensyn (f.eks. saltbruk, støy, naturmangfold) og være med på å redusere klimagassutslipp.</a:t>
            </a:r>
          </a:p>
          <a:p>
            <a:pPr marL="171450" indent="-171450">
              <a:buFont typeface="Arial" panose="020B0604020202020204" pitchFamily="34" charset="0"/>
              <a:buChar char="•"/>
            </a:pPr>
            <a:r>
              <a:rPr lang="nb-NO" sz="1200" b="0" i="0" u="none" strike="noStrike" kern="1200" dirty="0">
                <a:solidFill>
                  <a:schemeClr val="tx1"/>
                </a:solidFill>
                <a:effectLst/>
                <a:latin typeface="+mn-lt"/>
                <a:ea typeface="+mn-ea"/>
                <a:cs typeface="+mn-cs"/>
              </a:rPr>
              <a:t>Gjennom det daglige arbeidet og gjennom forskning og utvikling, jobber vi for å få mer drift og vedlikehold for pengene.</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E0A8F8-DE54-4687-87A5-A2C4E405A829}"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8168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Foil 3 Det er mye snorklipping for nye veier som blir åpnet. Og det er viktige og riktige markeringer. Men det er ikke når veien er ferdig bygget at samfunnet får avkastning på investeringen sin, det er ikke da verdien av veien blir realisert. Det er når veien holdes åpen og tilgjengelig for kunden i hele levetiden at samfunnet får igjen for investeringen sin. Det er når den er forutsigbart fremkommelig og trafikksikker at verdien av veien blir realisert. Og samtidig må vi også klare å gjøre det på en bærekraftig måte. Det er det det handler om i driftskontraktene: forutsigbar fremkommelighet og trafikksikkerhet, på en bærekraftig måte. </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E0A8F8-DE54-4687-87A5-A2C4E405A829}"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986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600" dirty="0"/>
              <a:t>Mange ulike kontraktstyper</a:t>
            </a:r>
            <a:br>
              <a:rPr lang="nb-NO" sz="1600" dirty="0"/>
            </a:br>
            <a:r>
              <a:rPr lang="nb-NO" sz="1600" dirty="0"/>
              <a:t>- </a:t>
            </a:r>
            <a:r>
              <a:rPr lang="nb-NO" sz="1600" dirty="0" err="1"/>
              <a:t>Vegdrift</a:t>
            </a:r>
            <a:br>
              <a:rPr lang="nb-NO" sz="1600" dirty="0"/>
            </a:br>
            <a:r>
              <a:rPr lang="nb-NO" sz="1600" dirty="0"/>
              <a:t>- Elektrodrift</a:t>
            </a:r>
            <a:br>
              <a:rPr lang="nb-NO" sz="1600" dirty="0"/>
            </a:br>
            <a:r>
              <a:rPr lang="nb-NO" sz="1600" dirty="0"/>
              <a:t>- Vegoppmerking</a:t>
            </a:r>
            <a:br>
              <a:rPr lang="nb-NO" sz="1600" dirty="0"/>
            </a:br>
            <a:r>
              <a:rPr lang="nb-NO" sz="1600" dirty="0"/>
              <a:t>- Asfalt</a:t>
            </a:r>
            <a:br>
              <a:rPr lang="nb-NO" sz="1600" dirty="0"/>
            </a:br>
            <a:r>
              <a:rPr lang="nb-NO" sz="1600" dirty="0"/>
              <a:t>- Rekkverk</a:t>
            </a:r>
            <a:br>
              <a:rPr lang="nb-NO" sz="1600" dirty="0"/>
            </a:br>
            <a:r>
              <a:rPr lang="nb-NO" sz="1600" dirty="0"/>
              <a:t>- Bru og fergekai</a:t>
            </a:r>
            <a:br>
              <a:rPr lang="nb-NO" sz="1600" dirty="0"/>
            </a:br>
            <a:r>
              <a:rPr lang="nb-NO" sz="1600" dirty="0"/>
              <a:t>- Tunnel</a:t>
            </a:r>
            <a:br>
              <a:rPr lang="nb-NO" sz="1600" dirty="0"/>
            </a:br>
            <a:r>
              <a:rPr lang="nb-NO" sz="1600" dirty="0"/>
              <a:t>- Fjellsikring</a:t>
            </a:r>
            <a:br>
              <a:rPr lang="nb-NO" sz="1600" dirty="0"/>
            </a:br>
            <a:r>
              <a:rPr lang="nb-NO" sz="1600" dirty="0"/>
              <a:t>- Mindre investering og utbedring</a:t>
            </a:r>
            <a:br>
              <a:rPr lang="nb-NO" sz="1600" dirty="0"/>
            </a:br>
            <a:br>
              <a:rPr lang="nb-NO" sz="1600" dirty="0"/>
            </a:br>
            <a:r>
              <a:rPr lang="nb-NO" sz="1600" dirty="0"/>
              <a:t>DRIFT</a:t>
            </a:r>
            <a:br>
              <a:rPr lang="nb-NO" sz="1600" dirty="0"/>
            </a:br>
            <a:r>
              <a:rPr lang="nb-NO" sz="1600" dirty="0"/>
              <a:t>VEDLIKEHOLD</a:t>
            </a:r>
            <a:br>
              <a:rPr lang="nb-NO" sz="1600" dirty="0"/>
            </a:br>
            <a:r>
              <a:rPr lang="nb-NO" sz="1600" dirty="0"/>
              <a:t>UTBEDRING OG BYGGING</a:t>
            </a:r>
            <a:br>
              <a:rPr lang="nb-NO" sz="1600" dirty="0"/>
            </a:br>
            <a:r>
              <a:rPr lang="nb-NO" sz="1600" dirty="0"/>
              <a:t>Ferge</a:t>
            </a:r>
            <a:br>
              <a:rPr lang="nb-NO" sz="1600" dirty="0"/>
            </a:br>
            <a:r>
              <a:rPr lang="nb-NO" sz="1600" dirty="0"/>
              <a:t>Plan og prosjektering</a:t>
            </a: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E0A8F8-DE54-4687-87A5-A2C4E405A829}"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5032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defTabSz="1312347">
              <a:defRPr/>
            </a:pPr>
            <a:fld id="{BD0FAB90-E0D1-40D5-B919-7FB012020C1F}" type="slidenum">
              <a:rPr lang="nb-NO">
                <a:solidFill>
                  <a:prstClr val="black"/>
                </a:solidFill>
                <a:latin typeface="Calibri" panose="020F0502020204030204"/>
              </a:rPr>
              <a:pPr defTabSz="1312347">
                <a:defRPr/>
              </a:pPr>
              <a:t>9</a:t>
            </a:fld>
            <a:endParaRPr lang="nb-NO">
              <a:solidFill>
                <a:prstClr val="black"/>
              </a:solidFill>
              <a:latin typeface="Calibri" panose="020F0502020204030204"/>
            </a:endParaRPr>
          </a:p>
        </p:txBody>
      </p:sp>
    </p:spTree>
    <p:extLst>
      <p:ext uri="{BB962C8B-B14F-4D97-AF65-F5344CB8AC3E}">
        <p14:creationId xmlns:p14="http://schemas.microsoft.com/office/powerpoint/2010/main" val="24232628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10.svg"/><Relationship Id="rId4" Type="http://schemas.openxmlformats.org/officeDocument/2006/relationships/image" Target="../media/image4.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23.svg"/><Relationship Id="rId4" Type="http://schemas.openxmlformats.org/officeDocument/2006/relationships/image" Target="../media/image4.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6.emf"/></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29.xml"/><Relationship Id="rId1" Type="http://schemas.openxmlformats.org/officeDocument/2006/relationships/tags" Target="../tags/tag128.xml"/><Relationship Id="rId5" Type="http://schemas.openxmlformats.org/officeDocument/2006/relationships/image" Target="../media/image6.emf"/><Relationship Id="rId4" Type="http://schemas.openxmlformats.org/officeDocument/2006/relationships/oleObject" Target="../embeddings/oleObject79.bin"/></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31.xml"/><Relationship Id="rId1" Type="http://schemas.openxmlformats.org/officeDocument/2006/relationships/tags" Target="../tags/tag130.xml"/><Relationship Id="rId5" Type="http://schemas.openxmlformats.org/officeDocument/2006/relationships/image" Target="../media/image14.emf"/><Relationship Id="rId4" Type="http://schemas.openxmlformats.org/officeDocument/2006/relationships/oleObject" Target="../embeddings/oleObject80.bin"/></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23.svg"/><Relationship Id="rId4" Type="http://schemas.openxmlformats.org/officeDocument/2006/relationships/image" Target="../media/image4.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23.svg"/><Relationship Id="rId4" Type="http://schemas.openxmlformats.org/officeDocument/2006/relationships/image" Target="../media/image4.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6.emf"/><Relationship Id="rId4" Type="http://schemas.openxmlformats.org/officeDocument/2006/relationships/oleObject" Target="../embeddings/oleObject4.bin"/></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23.svg"/><Relationship Id="rId4" Type="http://schemas.openxmlformats.org/officeDocument/2006/relationships/image" Target="../media/image4.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23.svg"/><Relationship Id="rId4" Type="http://schemas.openxmlformats.org/officeDocument/2006/relationships/image" Target="../media/image4.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6.emf"/></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10.svg"/><Relationship Id="rId4" Type="http://schemas.openxmlformats.org/officeDocument/2006/relationships/image" Target="../media/image4.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oleObject" Target="../embeddings/oleObject7.bin"/><Relationship Id="rId7"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1.xml"/><Relationship Id="rId6" Type="http://schemas.openxmlformats.org/officeDocument/2006/relationships/image" Target="../media/image9.svg"/><Relationship Id="rId5" Type="http://schemas.openxmlformats.org/officeDocument/2006/relationships/image" Target="../media/image2.png"/><Relationship Id="rId4" Type="http://schemas.openxmlformats.org/officeDocument/2006/relationships/image" Target="../media/image8.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emf"/></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9.sv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image" Target="../media/image14.emf"/><Relationship Id="rId4" Type="http://schemas.openxmlformats.org/officeDocument/2006/relationships/oleObject" Target="../embeddings/oleObject9.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9.sv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2.png"/><Relationship Id="rId5" Type="http://schemas.openxmlformats.org/officeDocument/2006/relationships/image" Target="../media/image14.emf"/><Relationship Id="rId4" Type="http://schemas.openxmlformats.org/officeDocument/2006/relationships/oleObject" Target="../embeddings/oleObject10.bin"/></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14.emf"/><Relationship Id="rId4" Type="http://schemas.openxmlformats.org/officeDocument/2006/relationships/oleObject" Target="../embeddings/oleObject11.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14.emf"/><Relationship Id="rId4" Type="http://schemas.openxmlformats.org/officeDocument/2006/relationships/oleObject" Target="../embeddings/oleObject12.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14.emf"/><Relationship Id="rId4" Type="http://schemas.openxmlformats.org/officeDocument/2006/relationships/oleObject" Target="../embeddings/oleObject13.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oleObject" Target="../embeddings/oleObject14.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oleObject" Target="../embeddings/oleObject15.bin"/></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oleObject" Target="../embeddings/oleObject16.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oleObject" Target="../embeddings/oleObject17.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oleObject" Target="../embeddings/oleObject18.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16.png"/><Relationship Id="rId5" Type="http://schemas.openxmlformats.org/officeDocument/2006/relationships/image" Target="../media/image14.emf"/><Relationship Id="rId4" Type="http://schemas.openxmlformats.org/officeDocument/2006/relationships/oleObject" Target="../embeddings/oleObject19.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17.png"/><Relationship Id="rId5" Type="http://schemas.openxmlformats.org/officeDocument/2006/relationships/image" Target="../media/image14.emf"/><Relationship Id="rId4" Type="http://schemas.openxmlformats.org/officeDocument/2006/relationships/oleObject" Target="../embeddings/oleObject20.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oleObject" Target="../embeddings/oleObject21.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17.png"/><Relationship Id="rId5" Type="http://schemas.openxmlformats.org/officeDocument/2006/relationships/image" Target="../media/image14.emf"/><Relationship Id="rId4" Type="http://schemas.openxmlformats.org/officeDocument/2006/relationships/oleObject" Target="../embeddings/oleObject22.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16.png"/><Relationship Id="rId5" Type="http://schemas.openxmlformats.org/officeDocument/2006/relationships/image" Target="../media/image14.emf"/><Relationship Id="rId4" Type="http://schemas.openxmlformats.org/officeDocument/2006/relationships/oleObject" Target="../embeddings/oleObject23.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17.png"/><Relationship Id="rId5" Type="http://schemas.openxmlformats.org/officeDocument/2006/relationships/image" Target="../media/image14.emf"/><Relationship Id="rId4" Type="http://schemas.openxmlformats.org/officeDocument/2006/relationships/oleObject" Target="../embeddings/oleObject24.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16.png"/><Relationship Id="rId5" Type="http://schemas.openxmlformats.org/officeDocument/2006/relationships/image" Target="../media/image14.emf"/><Relationship Id="rId4" Type="http://schemas.openxmlformats.org/officeDocument/2006/relationships/oleObject" Target="../embeddings/oleObject25.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17.png"/><Relationship Id="rId5" Type="http://schemas.openxmlformats.org/officeDocument/2006/relationships/image" Target="../media/image14.emf"/><Relationship Id="rId4" Type="http://schemas.openxmlformats.org/officeDocument/2006/relationships/oleObject" Target="../embeddings/oleObject26.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image" Target="../media/image14.emf"/><Relationship Id="rId4" Type="http://schemas.openxmlformats.org/officeDocument/2006/relationships/oleObject" Target="../embeddings/oleObject27.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image" Target="../media/image14.emf"/><Relationship Id="rId4" Type="http://schemas.openxmlformats.org/officeDocument/2006/relationships/oleObject" Target="../embeddings/oleObject28.bin"/></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2.xml"/><Relationship Id="rId1" Type="http://schemas.openxmlformats.org/officeDocument/2006/relationships/tags" Target="../tags/tag53.xml"/><Relationship Id="rId5" Type="http://schemas.openxmlformats.org/officeDocument/2006/relationships/image" Target="../media/image20.png"/><Relationship Id="rId4" Type="http://schemas.openxmlformats.org/officeDocument/2006/relationships/image" Target="../media/image18.emf"/></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image" Target="../media/image14.emf"/><Relationship Id="rId4" Type="http://schemas.openxmlformats.org/officeDocument/2006/relationships/oleObject" Target="../embeddings/oleObject30.bin"/></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6.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2.xml"/><Relationship Id="rId1" Type="http://schemas.openxmlformats.org/officeDocument/2006/relationships/tags" Target="../tags/tag56.xml"/><Relationship Id="rId4" Type="http://schemas.openxmlformats.org/officeDocument/2006/relationships/image" Target="../media/image14.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2.xml"/><Relationship Id="rId1" Type="http://schemas.openxmlformats.org/officeDocument/2006/relationships/tags" Target="../tags/tag57.xml"/><Relationship Id="rId4" Type="http://schemas.openxmlformats.org/officeDocument/2006/relationships/image" Target="../media/image14.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2.xml"/><Relationship Id="rId1" Type="http://schemas.openxmlformats.org/officeDocument/2006/relationships/tags" Target="../tags/tag58.xml"/><Relationship Id="rId4" Type="http://schemas.openxmlformats.org/officeDocument/2006/relationships/image" Target="../media/image14.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2.xml"/><Relationship Id="rId1" Type="http://schemas.openxmlformats.org/officeDocument/2006/relationships/tags" Target="../tags/tag59.xml"/><Relationship Id="rId6" Type="http://schemas.openxmlformats.org/officeDocument/2006/relationships/image" Target="../media/image9.svg"/><Relationship Id="rId5" Type="http://schemas.openxmlformats.org/officeDocument/2006/relationships/image" Target="../media/image2.png"/><Relationship Id="rId4" Type="http://schemas.openxmlformats.org/officeDocument/2006/relationships/image" Target="../media/image8.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2.xml"/><Relationship Id="rId1" Type="http://schemas.openxmlformats.org/officeDocument/2006/relationships/tags" Target="../tags/tag60.xml"/><Relationship Id="rId4" Type="http://schemas.openxmlformats.org/officeDocument/2006/relationships/image" Target="../media/image14.emf"/></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oleObject" Target="../embeddings/oleObject36.bin"/><Relationship Id="rId7"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61.xml"/><Relationship Id="rId6" Type="http://schemas.openxmlformats.org/officeDocument/2006/relationships/image" Target="../media/image9.svg"/><Relationship Id="rId5" Type="http://schemas.openxmlformats.org/officeDocument/2006/relationships/image" Target="../media/image2.png"/><Relationship Id="rId4" Type="http://schemas.openxmlformats.org/officeDocument/2006/relationships/image" Target="../media/image8.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2.xml"/><Relationship Id="rId1" Type="http://schemas.openxmlformats.org/officeDocument/2006/relationships/tags" Target="../tags/tag62.xml"/><Relationship Id="rId6" Type="http://schemas.openxmlformats.org/officeDocument/2006/relationships/image" Target="../media/image9.svg"/><Relationship Id="rId5" Type="http://schemas.openxmlformats.org/officeDocument/2006/relationships/image" Target="../media/image2.png"/><Relationship Id="rId4" Type="http://schemas.openxmlformats.org/officeDocument/2006/relationships/image" Target="../media/image14.emf"/></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9.sv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2.png"/><Relationship Id="rId5" Type="http://schemas.openxmlformats.org/officeDocument/2006/relationships/image" Target="../media/image14.emf"/><Relationship Id="rId4" Type="http://schemas.openxmlformats.org/officeDocument/2006/relationships/oleObject" Target="../embeddings/oleObject38.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image" Target="../media/image14.emf"/><Relationship Id="rId4" Type="http://schemas.openxmlformats.org/officeDocument/2006/relationships/oleObject" Target="../embeddings/oleObject39.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image" Target="../media/image14.emf"/><Relationship Id="rId4" Type="http://schemas.openxmlformats.org/officeDocument/2006/relationships/oleObject" Target="../embeddings/oleObject40.bin"/></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image" Target="../media/image14.emf"/><Relationship Id="rId4" Type="http://schemas.openxmlformats.org/officeDocument/2006/relationships/oleObject" Target="../embeddings/oleObject41.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oleObject" Target="../embeddings/oleObject42.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oleObject" Target="../embeddings/oleObject43.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oleObject" Target="../embeddings/oleObject44.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oleObject" Target="../embeddings/oleObject45.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oleObject" Target="../embeddings/oleObject46.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oleObject" Target="../embeddings/oleObject47.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16.png"/><Relationship Id="rId5" Type="http://schemas.openxmlformats.org/officeDocument/2006/relationships/image" Target="../media/image18.emf"/><Relationship Id="rId4" Type="http://schemas.openxmlformats.org/officeDocument/2006/relationships/oleObject" Target="../embeddings/oleObject48.bin"/></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17.png"/><Relationship Id="rId5" Type="http://schemas.openxmlformats.org/officeDocument/2006/relationships/image" Target="../media/image14.emf"/><Relationship Id="rId4" Type="http://schemas.openxmlformats.org/officeDocument/2006/relationships/oleObject" Target="../embeddings/oleObject49.bin"/></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19.png"/><Relationship Id="rId5" Type="http://schemas.openxmlformats.org/officeDocument/2006/relationships/image" Target="../media/image14.emf"/><Relationship Id="rId4" Type="http://schemas.openxmlformats.org/officeDocument/2006/relationships/oleObject" Target="../embeddings/oleObject50.bin"/></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17.png"/><Relationship Id="rId5" Type="http://schemas.openxmlformats.org/officeDocument/2006/relationships/image" Target="../media/image14.emf"/><Relationship Id="rId4" Type="http://schemas.openxmlformats.org/officeDocument/2006/relationships/oleObject" Target="../embeddings/oleObject51.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image" Target="../media/image16.png"/><Relationship Id="rId5" Type="http://schemas.openxmlformats.org/officeDocument/2006/relationships/image" Target="../media/image14.emf"/><Relationship Id="rId4" Type="http://schemas.openxmlformats.org/officeDocument/2006/relationships/oleObject" Target="../embeddings/oleObject52.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image" Target="../media/image17.png"/><Relationship Id="rId5" Type="http://schemas.openxmlformats.org/officeDocument/2006/relationships/image" Target="../media/image14.emf"/><Relationship Id="rId4" Type="http://schemas.openxmlformats.org/officeDocument/2006/relationships/oleObject" Target="../embeddings/oleObject53.bin"/></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image" Target="../media/image16.png"/><Relationship Id="rId5" Type="http://schemas.openxmlformats.org/officeDocument/2006/relationships/image" Target="../media/image14.emf"/><Relationship Id="rId4" Type="http://schemas.openxmlformats.org/officeDocument/2006/relationships/oleObject" Target="../embeddings/oleObject54.bin"/></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17.png"/><Relationship Id="rId5" Type="http://schemas.openxmlformats.org/officeDocument/2006/relationships/image" Target="../media/image14.emf"/><Relationship Id="rId4" Type="http://schemas.openxmlformats.org/officeDocument/2006/relationships/oleObject" Target="../embeddings/oleObject55.bin"/></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0.xml"/><Relationship Id="rId1" Type="http://schemas.openxmlformats.org/officeDocument/2006/relationships/tags" Target="../tags/tag99.xml"/><Relationship Id="rId5" Type="http://schemas.openxmlformats.org/officeDocument/2006/relationships/image" Target="../media/image14.emf"/><Relationship Id="rId4" Type="http://schemas.openxmlformats.org/officeDocument/2006/relationships/oleObject" Target="../embeddings/oleObject56.bin"/></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2.xml"/><Relationship Id="rId1" Type="http://schemas.openxmlformats.org/officeDocument/2006/relationships/tags" Target="../tags/tag101.xml"/><Relationship Id="rId5" Type="http://schemas.openxmlformats.org/officeDocument/2006/relationships/image" Target="../media/image14.emf"/><Relationship Id="rId4" Type="http://schemas.openxmlformats.org/officeDocument/2006/relationships/oleObject" Target="../embeddings/oleObject57.bin"/></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2.xml"/><Relationship Id="rId1" Type="http://schemas.openxmlformats.org/officeDocument/2006/relationships/tags" Target="../tags/tag103.xml"/><Relationship Id="rId5" Type="http://schemas.openxmlformats.org/officeDocument/2006/relationships/image" Target="../media/image20.png"/><Relationship Id="rId4" Type="http://schemas.openxmlformats.org/officeDocument/2006/relationships/image" Target="../media/image8.emf"/></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5.xml"/><Relationship Id="rId1" Type="http://schemas.openxmlformats.org/officeDocument/2006/relationships/tags" Target="../tags/tag104.xml"/><Relationship Id="rId5" Type="http://schemas.openxmlformats.org/officeDocument/2006/relationships/image" Target="../media/image14.emf"/><Relationship Id="rId4" Type="http://schemas.openxmlformats.org/officeDocument/2006/relationships/oleObject" Target="../embeddings/oleObject59.bin"/></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2.xml"/><Relationship Id="rId1" Type="http://schemas.openxmlformats.org/officeDocument/2006/relationships/tags" Target="../tags/tag106.xml"/><Relationship Id="rId5" Type="http://schemas.openxmlformats.org/officeDocument/2006/relationships/image" Target="../media/image16.png"/><Relationship Id="rId4" Type="http://schemas.openxmlformats.org/officeDocument/2006/relationships/image" Target="../media/image14.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2.xml"/><Relationship Id="rId1" Type="http://schemas.openxmlformats.org/officeDocument/2006/relationships/tags" Target="../tags/tag107.xml"/><Relationship Id="rId4" Type="http://schemas.openxmlformats.org/officeDocument/2006/relationships/image" Target="../media/image14.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2.xml"/><Relationship Id="rId1" Type="http://schemas.openxmlformats.org/officeDocument/2006/relationships/tags" Target="../tags/tag108.xml"/><Relationship Id="rId4" Type="http://schemas.openxmlformats.org/officeDocument/2006/relationships/image" Target="../media/image14.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2.xml"/><Relationship Id="rId1" Type="http://schemas.openxmlformats.org/officeDocument/2006/relationships/tags" Target="../tags/tag109.xml"/><Relationship Id="rId4" Type="http://schemas.openxmlformats.org/officeDocument/2006/relationships/image" Target="../media/image14.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2.xml"/><Relationship Id="rId1" Type="http://schemas.openxmlformats.org/officeDocument/2006/relationships/tags" Target="../tags/tag110.xml"/><Relationship Id="rId6" Type="http://schemas.openxmlformats.org/officeDocument/2006/relationships/image" Target="../media/image9.svg"/><Relationship Id="rId5" Type="http://schemas.openxmlformats.org/officeDocument/2006/relationships/image" Target="../media/image2.png"/><Relationship Id="rId4" Type="http://schemas.openxmlformats.org/officeDocument/2006/relationships/image" Target="../media/image8.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Master" Target="../slideMasters/slideMaster2.xml"/><Relationship Id="rId1" Type="http://schemas.openxmlformats.org/officeDocument/2006/relationships/tags" Target="../tags/tag111.xml"/><Relationship Id="rId4" Type="http://schemas.openxmlformats.org/officeDocument/2006/relationships/image" Target="../media/image14.emf"/></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3.xml"/><Relationship Id="rId1" Type="http://schemas.openxmlformats.org/officeDocument/2006/relationships/tags" Target="../tags/tag112.xml"/><Relationship Id="rId5" Type="http://schemas.openxmlformats.org/officeDocument/2006/relationships/image" Target="../media/image7.emf"/><Relationship Id="rId4" Type="http://schemas.openxmlformats.org/officeDocument/2006/relationships/oleObject" Target="../embeddings/oleObject66.bin"/></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2.xml"/><Relationship Id="rId1" Type="http://schemas.openxmlformats.org/officeDocument/2006/relationships/tags" Target="../tags/tag114.xml"/><Relationship Id="rId4" Type="http://schemas.openxmlformats.org/officeDocument/2006/relationships/image" Target="../media/image7.emf"/></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2.xml"/><Relationship Id="rId1" Type="http://schemas.openxmlformats.org/officeDocument/2006/relationships/tags" Target="../tags/tag115.xml"/><Relationship Id="rId4" Type="http://schemas.openxmlformats.org/officeDocument/2006/relationships/image" Target="../media/image7.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Master" Target="../slideMasters/slideMaster2.xml"/><Relationship Id="rId1" Type="http://schemas.openxmlformats.org/officeDocument/2006/relationships/tags" Target="../tags/tag116.xml"/><Relationship Id="rId5" Type="http://schemas.openxmlformats.org/officeDocument/2006/relationships/image" Target="../media/image15.png"/><Relationship Id="rId4" Type="http://schemas.openxmlformats.org/officeDocument/2006/relationships/image" Target="../media/image7.emf"/></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8.xml"/><Relationship Id="rId1" Type="http://schemas.openxmlformats.org/officeDocument/2006/relationships/tags" Target="../tags/tag117.xml"/><Relationship Id="rId5" Type="http://schemas.openxmlformats.org/officeDocument/2006/relationships/image" Target="../media/image7.emf"/><Relationship Id="rId4" Type="http://schemas.openxmlformats.org/officeDocument/2006/relationships/oleObject" Target="../embeddings/oleObject70.bin"/></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2.xml"/><Relationship Id="rId1" Type="http://schemas.openxmlformats.org/officeDocument/2006/relationships/tags" Target="../tags/tag119.xml"/><Relationship Id="rId4" Type="http://schemas.openxmlformats.org/officeDocument/2006/relationships/image" Target="../media/image7.emf"/></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2.xml"/><Relationship Id="rId1" Type="http://schemas.openxmlformats.org/officeDocument/2006/relationships/tags" Target="../tags/tag120.xml"/><Relationship Id="rId4" Type="http://schemas.openxmlformats.org/officeDocument/2006/relationships/image" Target="../media/image7.emf"/></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2.xml"/><Relationship Id="rId1" Type="http://schemas.openxmlformats.org/officeDocument/2006/relationships/tags" Target="../tags/tag121.xml"/><Relationship Id="rId5" Type="http://schemas.openxmlformats.org/officeDocument/2006/relationships/image" Target="../media/image15.png"/><Relationship Id="rId4" Type="http://schemas.openxmlformats.org/officeDocument/2006/relationships/image" Target="../media/image7.emf"/></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Master" Target="../slideMasters/slideMaster2.xml"/><Relationship Id="rId1" Type="http://schemas.openxmlformats.org/officeDocument/2006/relationships/tags" Target="../tags/tag122.xml"/><Relationship Id="rId5" Type="http://schemas.openxmlformats.org/officeDocument/2006/relationships/image" Target="../media/image16.png"/><Relationship Id="rId4" Type="http://schemas.openxmlformats.org/officeDocument/2006/relationships/image" Target="../media/image7.emf"/></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oleObject" Target="../embeddings/oleObject75.bin"/><Relationship Id="rId7"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23.xml"/><Relationship Id="rId6" Type="http://schemas.openxmlformats.org/officeDocument/2006/relationships/image" Target="../media/image9.svg"/><Relationship Id="rId5" Type="http://schemas.openxmlformats.org/officeDocument/2006/relationships/image" Target="../media/image2.png"/><Relationship Id="rId4" Type="http://schemas.openxmlformats.org/officeDocument/2006/relationships/image" Target="../media/image21.emf"/></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Master" Target="../slideMasters/slideMaster2.xml"/><Relationship Id="rId1" Type="http://schemas.openxmlformats.org/officeDocument/2006/relationships/tags" Target="../tags/tag124.xml"/><Relationship Id="rId4" Type="http://schemas.openxmlformats.org/officeDocument/2006/relationships/image" Target="../media/image21.emf"/></Relationships>
</file>

<file path=ppt/slideLayouts/_rels/slideLayout86.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Master" Target="../slideMasters/slideMaster2.xml"/><Relationship Id="rId1" Type="http://schemas.openxmlformats.org/officeDocument/2006/relationships/tags" Target="../tags/tag125.xml"/><Relationship Id="rId4" Type="http://schemas.openxmlformats.org/officeDocument/2006/relationships/image" Target="../media/image21.emf"/></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7.xml"/><Relationship Id="rId1" Type="http://schemas.openxmlformats.org/officeDocument/2006/relationships/tags" Target="../tags/tag126.xml"/><Relationship Id="rId5" Type="http://schemas.openxmlformats.org/officeDocument/2006/relationships/image" Target="../media/image6.emf"/><Relationship Id="rId4" Type="http://schemas.openxmlformats.org/officeDocument/2006/relationships/oleObject" Target="../embeddings/oleObject78.bin"/></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10.sv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Forside m/tekst">
    <p:spTree>
      <p:nvGrpSpPr>
        <p:cNvPr id="1" name=""/>
        <p:cNvGrpSpPr/>
        <p:nvPr/>
      </p:nvGrpSpPr>
      <p:grpSpPr>
        <a:xfrm>
          <a:off x="0" y="0"/>
          <a:ext cx="0" cy="0"/>
          <a:chOff x="0" y="0"/>
          <a:chExt cx="0" cy="0"/>
        </a:xfrm>
      </p:grpSpPr>
      <p:sp>
        <p:nvSpPr>
          <p:cNvPr id="11" name="Tittel 3"/>
          <p:cNvSpPr>
            <a:spLocks noGrp="1"/>
          </p:cNvSpPr>
          <p:nvPr>
            <p:ph type="ctrTitle"/>
          </p:nvPr>
        </p:nvSpPr>
        <p:spPr>
          <a:xfrm>
            <a:off x="1991544" y="2348880"/>
            <a:ext cx="9784761" cy="1656184"/>
          </a:xfrm>
        </p:spPr>
        <p:txBody>
          <a:bodyPr>
            <a:normAutofit/>
          </a:bodyPr>
          <a:lstStyle>
            <a:lvl1pPr>
              <a:defRPr sz="3600"/>
            </a:lvl1pPr>
          </a:lstStyle>
          <a:p>
            <a:r>
              <a:rPr lang="nb-NO" sz="3600"/>
              <a:t>Klikk for å redigere tittelstil</a:t>
            </a:r>
          </a:p>
        </p:txBody>
      </p:sp>
      <p:sp>
        <p:nvSpPr>
          <p:cNvPr id="17" name="Undertittel 4"/>
          <p:cNvSpPr>
            <a:spLocks noGrp="1"/>
          </p:cNvSpPr>
          <p:nvPr>
            <p:ph type="subTitle" idx="1"/>
          </p:nvPr>
        </p:nvSpPr>
        <p:spPr>
          <a:xfrm>
            <a:off x="1991544" y="4293096"/>
            <a:ext cx="9774403" cy="1080120"/>
          </a:xfrm>
        </p:spPr>
        <p:txBody>
          <a:bodyPr>
            <a:noAutofit/>
          </a:bodyPr>
          <a:lstStyle>
            <a:lvl1pPr marL="0" indent="0">
              <a:buNone/>
              <a:defRPr sz="2400">
                <a:solidFill>
                  <a:schemeClr val="tx2"/>
                </a:solidFill>
              </a:defRPr>
            </a:lvl1pPr>
          </a:lstStyle>
          <a:p>
            <a:r>
              <a:rPr lang="nb-NO" sz="2400"/>
              <a:t>Klikk for å redigere undertittelstil i malen</a:t>
            </a:r>
          </a:p>
        </p:txBody>
      </p:sp>
      <p:pic>
        <p:nvPicPr>
          <p:cNvPr id="6" name="Graphic 5">
            <a:extLst>
              <a:ext uri="{FF2B5EF4-FFF2-40B4-BE49-F238E27FC236}">
                <a16:creationId xmlns:a16="http://schemas.microsoft.com/office/drawing/2014/main" id="{D11A96A7-E13C-44BC-A07A-FC3851B035A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75437" y="267790"/>
            <a:ext cx="1181203" cy="617981"/>
          </a:xfrm>
          <a:prstGeom prst="rect">
            <a:avLst/>
          </a:prstGeom>
        </p:spPr>
      </p:pic>
      <p:pic>
        <p:nvPicPr>
          <p:cNvPr id="8" name="Graphic 7">
            <a:extLst>
              <a:ext uri="{FF2B5EF4-FFF2-40B4-BE49-F238E27FC236}">
                <a16:creationId xmlns:a16="http://schemas.microsoft.com/office/drawing/2014/main" id="{16D61F0E-55E0-4E34-A77A-8F6865FC15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4791" y="2262860"/>
            <a:ext cx="1277390" cy="1277390"/>
          </a:xfrm>
          <a:prstGeom prst="rect">
            <a:avLst/>
          </a:prstGeom>
        </p:spPr>
      </p:pic>
    </p:spTree>
    <p:extLst>
      <p:ext uri="{BB962C8B-B14F-4D97-AF65-F5344CB8AC3E}">
        <p14:creationId xmlns:p14="http://schemas.microsoft.com/office/powerpoint/2010/main" val="2471675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Heldekkende bilde">
    <p:spTree>
      <p:nvGrpSpPr>
        <p:cNvPr id="1" name=""/>
        <p:cNvGrpSpPr/>
        <p:nvPr/>
      </p:nvGrpSpPr>
      <p:grpSpPr>
        <a:xfrm>
          <a:off x="0" y="0"/>
          <a:ext cx="0" cy="0"/>
          <a:chOff x="0" y="0"/>
          <a:chExt cx="0" cy="0"/>
        </a:xfrm>
      </p:grpSpPr>
      <p:sp>
        <p:nvSpPr>
          <p:cNvPr id="4" name="Plassholder for bilde 3"/>
          <p:cNvSpPr>
            <a:spLocks noGrp="1"/>
          </p:cNvSpPr>
          <p:nvPr>
            <p:ph type="pic" sz="quarter" idx="19"/>
          </p:nvPr>
        </p:nvSpPr>
        <p:spPr>
          <a:xfrm>
            <a:off x="0" y="0"/>
            <a:ext cx="12192000" cy="6858000"/>
          </a:xfrm>
        </p:spPr>
        <p:txBody>
          <a:bodyPr tIns="1619676"/>
          <a:lstStyle>
            <a:lvl1pPr marL="0" indent="0" algn="ctr">
              <a:buNone/>
              <a:defRPr/>
            </a:lvl1pPr>
          </a:lstStyle>
          <a:p>
            <a:r>
              <a:rPr lang="nb-NO"/>
              <a:t>Klikk på ikonet for å legge til et bilde</a:t>
            </a:r>
            <a:endParaRPr lang="en-GB"/>
          </a:p>
        </p:txBody>
      </p:sp>
      <p:pic>
        <p:nvPicPr>
          <p:cNvPr id="3" name="Graphic 7">
            <a:extLst>
              <a:ext uri="{FF2B5EF4-FFF2-40B4-BE49-F238E27FC236}">
                <a16:creationId xmlns:a16="http://schemas.microsoft.com/office/drawing/2014/main" id="{31A6CD11-E977-49CF-A845-B2E5D94F536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64552" y="227894"/>
            <a:ext cx="776034" cy="406005"/>
          </a:xfrm>
          <a:prstGeom prst="rect">
            <a:avLst/>
          </a:prstGeom>
        </p:spPr>
      </p:pic>
    </p:spTree>
    <p:extLst>
      <p:ext uri="{BB962C8B-B14F-4D97-AF65-F5344CB8AC3E}">
        <p14:creationId xmlns:p14="http://schemas.microsoft.com/office/powerpoint/2010/main" val="148859874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5A9B6E4E-B246-06CB-2E43-D181DA5B3A00}"/>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43016AC8-27C3-A32B-2823-2C5F41EE988B}"/>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ED67F48-0A76-E258-1B93-D3DE21D4E7E1}"/>
              </a:ext>
            </a:extLst>
          </p:cNvPr>
          <p:cNvSpPr>
            <a:spLocks noGrp="1"/>
          </p:cNvSpPr>
          <p:nvPr>
            <p:ph type="dt" sz="half" idx="10"/>
          </p:nvPr>
        </p:nvSpPr>
        <p:spPr/>
        <p:txBody>
          <a:bodyPr/>
          <a:lstStyle/>
          <a:p>
            <a:fld id="{901C56CF-2FE0-43E8-B5AF-3A35AEF5AB54}" type="datetimeFigureOut">
              <a:rPr lang="nb-NO" smtClean="0"/>
              <a:t>03.04.2024</a:t>
            </a:fld>
            <a:endParaRPr lang="nb-NO"/>
          </a:p>
        </p:txBody>
      </p:sp>
      <p:sp>
        <p:nvSpPr>
          <p:cNvPr id="5" name="Plassholder for bunntekst 4">
            <a:extLst>
              <a:ext uri="{FF2B5EF4-FFF2-40B4-BE49-F238E27FC236}">
                <a16:creationId xmlns:a16="http://schemas.microsoft.com/office/drawing/2014/main" id="{52DA5F99-5AAB-B337-1779-D4926B6359D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A86D6DC-B8BB-273B-D582-E95D1D6F9937}"/>
              </a:ext>
            </a:extLst>
          </p:cNvPr>
          <p:cNvSpPr>
            <a:spLocks noGrp="1"/>
          </p:cNvSpPr>
          <p:nvPr>
            <p:ph type="sldNum" sz="quarter" idx="12"/>
          </p:nvPr>
        </p:nvSpPr>
        <p:spPr/>
        <p:txBody>
          <a:bodyPr/>
          <a:lstStyle/>
          <a:p>
            <a:fld id="{996E2D6F-7182-4B25-B826-60937A33BE86}" type="slidenum">
              <a:rPr lang="nb-NO" smtClean="0"/>
              <a:t>‹#›</a:t>
            </a:fld>
            <a:endParaRPr lang="nb-NO"/>
          </a:p>
        </p:txBody>
      </p:sp>
    </p:spTree>
    <p:extLst>
      <p:ext uri="{BB962C8B-B14F-4D97-AF65-F5344CB8AC3E}">
        <p14:creationId xmlns:p14="http://schemas.microsoft.com/office/powerpoint/2010/main" val="26826546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Forside m/bilde">
    <p:spTree>
      <p:nvGrpSpPr>
        <p:cNvPr id="1" name=""/>
        <p:cNvGrpSpPr/>
        <p:nvPr/>
      </p:nvGrpSpPr>
      <p:grpSpPr>
        <a:xfrm>
          <a:off x="0" y="0"/>
          <a:ext cx="0" cy="0"/>
          <a:chOff x="0" y="0"/>
          <a:chExt cx="0" cy="0"/>
        </a:xfrm>
      </p:grpSpPr>
      <p:sp>
        <p:nvSpPr>
          <p:cNvPr id="15" name="Plassholder for bilde 14"/>
          <p:cNvSpPr>
            <a:spLocks noGrp="1"/>
          </p:cNvSpPr>
          <p:nvPr>
            <p:ph type="pic" sz="quarter" idx="12" hasCustomPrompt="1"/>
          </p:nvPr>
        </p:nvSpPr>
        <p:spPr>
          <a:xfrm>
            <a:off x="335360" y="1928444"/>
            <a:ext cx="11521279" cy="4610057"/>
          </a:xfrm>
          <a:noFill/>
        </p:spPr>
        <p:txBody>
          <a:bodyPr tIns="1644764"/>
          <a:lstStyle>
            <a:lvl1pPr algn="ctr">
              <a:buNone/>
              <a:defRPr baseline="0"/>
            </a:lvl1pPr>
          </a:lstStyle>
          <a:p>
            <a:r>
              <a:rPr lang="nb-NO"/>
              <a:t>Sett inn bilde</a:t>
            </a:r>
          </a:p>
        </p:txBody>
      </p:sp>
      <p:sp>
        <p:nvSpPr>
          <p:cNvPr id="2" name="Tittel 1"/>
          <p:cNvSpPr>
            <a:spLocks noGrp="1"/>
          </p:cNvSpPr>
          <p:nvPr>
            <p:ph type="ctrTitle"/>
          </p:nvPr>
        </p:nvSpPr>
        <p:spPr>
          <a:xfrm>
            <a:off x="1940026" y="1265334"/>
            <a:ext cx="9916613" cy="502024"/>
          </a:xfrm>
        </p:spPr>
        <p:txBody>
          <a:bodyPr>
            <a:normAutofit/>
          </a:bodyPr>
          <a:lstStyle>
            <a:lvl1pPr>
              <a:defRPr sz="2800"/>
            </a:lvl1pPr>
          </a:lstStyle>
          <a:p>
            <a:r>
              <a:rPr lang="nb-NO"/>
              <a:t>Klikk for å redigere tittelstil</a:t>
            </a:r>
          </a:p>
        </p:txBody>
      </p:sp>
      <p:sp>
        <p:nvSpPr>
          <p:cNvPr id="3" name="Undertittel 2"/>
          <p:cNvSpPr>
            <a:spLocks noGrp="1"/>
          </p:cNvSpPr>
          <p:nvPr>
            <p:ph type="subTitle" idx="1"/>
          </p:nvPr>
        </p:nvSpPr>
        <p:spPr>
          <a:xfrm>
            <a:off x="1940027" y="924754"/>
            <a:ext cx="9916613" cy="339502"/>
          </a:xfrm>
        </p:spPr>
        <p:txBody>
          <a:bodyPr>
            <a:normAutofit/>
          </a:bodyPr>
          <a:lstStyle>
            <a:lvl1pPr marL="0" indent="0" algn="l">
              <a:buNone/>
              <a:defRPr sz="1800">
                <a:solidFill>
                  <a:srgbClr val="ED9300"/>
                </a:solidFill>
              </a:defRPr>
            </a:lvl1pPr>
            <a:lvl2pPr marL="457018" indent="0" algn="ctr">
              <a:buNone/>
              <a:defRPr>
                <a:solidFill>
                  <a:schemeClr val="tx1">
                    <a:tint val="75000"/>
                  </a:schemeClr>
                </a:solidFill>
              </a:defRPr>
            </a:lvl2pPr>
            <a:lvl3pPr marL="914035" indent="0" algn="ctr">
              <a:buNone/>
              <a:defRPr>
                <a:solidFill>
                  <a:schemeClr val="tx1">
                    <a:tint val="75000"/>
                  </a:schemeClr>
                </a:solidFill>
              </a:defRPr>
            </a:lvl3pPr>
            <a:lvl4pPr marL="1371052" indent="0" algn="ctr">
              <a:buNone/>
              <a:defRPr>
                <a:solidFill>
                  <a:schemeClr val="tx1">
                    <a:tint val="75000"/>
                  </a:schemeClr>
                </a:solidFill>
              </a:defRPr>
            </a:lvl4pPr>
            <a:lvl5pPr marL="1828069" indent="0" algn="ctr">
              <a:buNone/>
              <a:defRPr>
                <a:solidFill>
                  <a:schemeClr val="tx1">
                    <a:tint val="75000"/>
                  </a:schemeClr>
                </a:solidFill>
              </a:defRPr>
            </a:lvl5pPr>
            <a:lvl6pPr marL="2285086" indent="0" algn="ctr">
              <a:buNone/>
              <a:defRPr>
                <a:solidFill>
                  <a:schemeClr val="tx1">
                    <a:tint val="75000"/>
                  </a:schemeClr>
                </a:solidFill>
              </a:defRPr>
            </a:lvl6pPr>
            <a:lvl7pPr marL="2742103" indent="0" algn="ctr">
              <a:buNone/>
              <a:defRPr>
                <a:solidFill>
                  <a:schemeClr val="tx1">
                    <a:tint val="75000"/>
                  </a:schemeClr>
                </a:solidFill>
              </a:defRPr>
            </a:lvl7pPr>
            <a:lvl8pPr marL="3199120" indent="0" algn="ctr">
              <a:buNone/>
              <a:defRPr>
                <a:solidFill>
                  <a:schemeClr val="tx1">
                    <a:tint val="75000"/>
                  </a:schemeClr>
                </a:solidFill>
              </a:defRPr>
            </a:lvl8pPr>
            <a:lvl9pPr marL="3656138" indent="0" algn="ctr">
              <a:buNone/>
              <a:defRPr>
                <a:solidFill>
                  <a:schemeClr val="tx1">
                    <a:tint val="75000"/>
                  </a:schemeClr>
                </a:solidFill>
              </a:defRPr>
            </a:lvl9pPr>
          </a:lstStyle>
          <a:p>
            <a:r>
              <a:rPr lang="nb-NO"/>
              <a:t>Klikk for å redigere undertittelstil i malen</a:t>
            </a:r>
          </a:p>
        </p:txBody>
      </p:sp>
      <p:sp>
        <p:nvSpPr>
          <p:cNvPr id="6" name="Slide Number Placeholder 5">
            <a:extLst>
              <a:ext uri="{FF2B5EF4-FFF2-40B4-BE49-F238E27FC236}">
                <a16:creationId xmlns:a16="http://schemas.microsoft.com/office/drawing/2014/main" id="{50EC3166-6758-48A4-B49C-F9932EA75A85}"/>
              </a:ext>
            </a:extLst>
          </p:cNvPr>
          <p:cNvSpPr>
            <a:spLocks noGrp="1"/>
          </p:cNvSpPr>
          <p:nvPr>
            <p:ph type="sldNum" sz="quarter" idx="15"/>
          </p:nvPr>
        </p:nvSpPr>
        <p:spPr/>
        <p:txBody>
          <a:bodyPr/>
          <a:lstStyle/>
          <a:p>
            <a:fld id="{506AC2BF-D24A-4EB7-9901-6BA93FB1C43F}" type="slidenum">
              <a:rPr lang="en-US" smtClean="0"/>
              <a:pPr/>
              <a:t>‹#›</a:t>
            </a:fld>
            <a:endParaRPr lang="en-US"/>
          </a:p>
        </p:txBody>
      </p:sp>
      <p:pic>
        <p:nvPicPr>
          <p:cNvPr id="10" name="Graphic 9">
            <a:extLst>
              <a:ext uri="{FF2B5EF4-FFF2-40B4-BE49-F238E27FC236}">
                <a16:creationId xmlns:a16="http://schemas.microsoft.com/office/drawing/2014/main" id="{A566A5AD-43D5-4D32-8F27-633B39B41C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75437" y="267790"/>
            <a:ext cx="1181203" cy="617981"/>
          </a:xfrm>
          <a:prstGeom prst="rect">
            <a:avLst/>
          </a:prstGeom>
        </p:spPr>
      </p:pic>
      <p:pic>
        <p:nvPicPr>
          <p:cNvPr id="11" name="Graphic 10">
            <a:extLst>
              <a:ext uri="{FF2B5EF4-FFF2-40B4-BE49-F238E27FC236}">
                <a16:creationId xmlns:a16="http://schemas.microsoft.com/office/drawing/2014/main" id="{E436F438-CDE3-402C-9EA0-62FD69DE0E0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35360" y="319499"/>
            <a:ext cx="1277390" cy="1277390"/>
          </a:xfrm>
          <a:prstGeom prst="rect">
            <a:avLst/>
          </a:prstGeom>
        </p:spPr>
      </p:pic>
    </p:spTree>
    <p:extLst>
      <p:ext uri="{BB962C8B-B14F-4D97-AF65-F5344CB8AC3E}">
        <p14:creationId xmlns:p14="http://schemas.microsoft.com/office/powerpoint/2010/main" val="14650946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Forside m/tekst">
    <p:spTree>
      <p:nvGrpSpPr>
        <p:cNvPr id="1" name=""/>
        <p:cNvGrpSpPr/>
        <p:nvPr/>
      </p:nvGrpSpPr>
      <p:grpSpPr>
        <a:xfrm>
          <a:off x="0" y="0"/>
          <a:ext cx="0" cy="0"/>
          <a:chOff x="0" y="0"/>
          <a:chExt cx="0" cy="0"/>
        </a:xfrm>
      </p:grpSpPr>
      <p:sp>
        <p:nvSpPr>
          <p:cNvPr id="11" name="Tittel 3"/>
          <p:cNvSpPr>
            <a:spLocks noGrp="1"/>
          </p:cNvSpPr>
          <p:nvPr>
            <p:ph type="ctrTitle"/>
          </p:nvPr>
        </p:nvSpPr>
        <p:spPr>
          <a:xfrm>
            <a:off x="1991544" y="2348880"/>
            <a:ext cx="9784761" cy="1656184"/>
          </a:xfrm>
        </p:spPr>
        <p:txBody>
          <a:bodyPr>
            <a:normAutofit/>
          </a:bodyPr>
          <a:lstStyle>
            <a:lvl1pPr>
              <a:defRPr sz="3600"/>
            </a:lvl1pPr>
          </a:lstStyle>
          <a:p>
            <a:r>
              <a:rPr lang="nb-NO" sz="3600"/>
              <a:t>Klikk for å redigere tittelstil</a:t>
            </a:r>
          </a:p>
        </p:txBody>
      </p:sp>
      <p:sp>
        <p:nvSpPr>
          <p:cNvPr id="17" name="Undertittel 4"/>
          <p:cNvSpPr>
            <a:spLocks noGrp="1"/>
          </p:cNvSpPr>
          <p:nvPr>
            <p:ph type="subTitle" idx="1"/>
          </p:nvPr>
        </p:nvSpPr>
        <p:spPr>
          <a:xfrm>
            <a:off x="1991544" y="4293096"/>
            <a:ext cx="9774403" cy="1080120"/>
          </a:xfrm>
        </p:spPr>
        <p:txBody>
          <a:bodyPr>
            <a:noAutofit/>
          </a:bodyPr>
          <a:lstStyle>
            <a:lvl1pPr marL="0" indent="0">
              <a:buNone/>
              <a:defRPr sz="2400">
                <a:solidFill>
                  <a:schemeClr val="tx2"/>
                </a:solidFill>
              </a:defRPr>
            </a:lvl1pPr>
          </a:lstStyle>
          <a:p>
            <a:r>
              <a:rPr lang="nb-NO" sz="2400"/>
              <a:t>Klikk for å redigere undertittelstil i malen</a:t>
            </a:r>
          </a:p>
        </p:txBody>
      </p:sp>
      <p:pic>
        <p:nvPicPr>
          <p:cNvPr id="6" name="Graphic 5">
            <a:extLst>
              <a:ext uri="{FF2B5EF4-FFF2-40B4-BE49-F238E27FC236}">
                <a16:creationId xmlns:a16="http://schemas.microsoft.com/office/drawing/2014/main" id="{D11A96A7-E13C-44BC-A07A-FC3851B035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75437" y="267790"/>
            <a:ext cx="1181203" cy="617981"/>
          </a:xfrm>
          <a:prstGeom prst="rect">
            <a:avLst/>
          </a:prstGeom>
        </p:spPr>
      </p:pic>
      <p:pic>
        <p:nvPicPr>
          <p:cNvPr id="8" name="Graphic 7">
            <a:extLst>
              <a:ext uri="{FF2B5EF4-FFF2-40B4-BE49-F238E27FC236}">
                <a16:creationId xmlns:a16="http://schemas.microsoft.com/office/drawing/2014/main" id="{16D61F0E-55E0-4E34-A77A-8F6865FC15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4791" y="2262860"/>
            <a:ext cx="1277390" cy="1277390"/>
          </a:xfrm>
          <a:prstGeom prst="rect">
            <a:avLst/>
          </a:prstGeom>
        </p:spPr>
      </p:pic>
    </p:spTree>
    <p:extLst>
      <p:ext uri="{BB962C8B-B14F-4D97-AF65-F5344CB8AC3E}">
        <p14:creationId xmlns:p14="http://schemas.microsoft.com/office/powerpoint/2010/main" val="4812721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Forside m/bilde">
    <p:spTree>
      <p:nvGrpSpPr>
        <p:cNvPr id="1" name=""/>
        <p:cNvGrpSpPr/>
        <p:nvPr/>
      </p:nvGrpSpPr>
      <p:grpSpPr>
        <a:xfrm>
          <a:off x="0" y="0"/>
          <a:ext cx="0" cy="0"/>
          <a:chOff x="0" y="0"/>
          <a:chExt cx="0" cy="0"/>
        </a:xfrm>
      </p:grpSpPr>
      <p:sp>
        <p:nvSpPr>
          <p:cNvPr id="15" name="Plassholder for bilde 14"/>
          <p:cNvSpPr>
            <a:spLocks noGrp="1"/>
          </p:cNvSpPr>
          <p:nvPr>
            <p:ph type="pic" sz="quarter" idx="12" hasCustomPrompt="1"/>
          </p:nvPr>
        </p:nvSpPr>
        <p:spPr>
          <a:xfrm>
            <a:off x="335360" y="1928444"/>
            <a:ext cx="11521279" cy="4610057"/>
          </a:xfrm>
          <a:noFill/>
        </p:spPr>
        <p:txBody>
          <a:bodyPr tIns="1644764"/>
          <a:lstStyle>
            <a:lvl1pPr algn="ctr">
              <a:buNone/>
              <a:defRPr baseline="0"/>
            </a:lvl1pPr>
          </a:lstStyle>
          <a:p>
            <a:r>
              <a:rPr lang="nb-NO"/>
              <a:t>Sett inn bilde</a:t>
            </a:r>
          </a:p>
        </p:txBody>
      </p:sp>
      <p:sp>
        <p:nvSpPr>
          <p:cNvPr id="2" name="Tittel 1"/>
          <p:cNvSpPr>
            <a:spLocks noGrp="1"/>
          </p:cNvSpPr>
          <p:nvPr>
            <p:ph type="ctrTitle"/>
          </p:nvPr>
        </p:nvSpPr>
        <p:spPr>
          <a:xfrm>
            <a:off x="1940026" y="1265334"/>
            <a:ext cx="9916613" cy="502024"/>
          </a:xfrm>
        </p:spPr>
        <p:txBody>
          <a:bodyPr>
            <a:normAutofit/>
          </a:bodyPr>
          <a:lstStyle>
            <a:lvl1pPr>
              <a:defRPr sz="2800"/>
            </a:lvl1pPr>
          </a:lstStyle>
          <a:p>
            <a:r>
              <a:rPr lang="nb-NO"/>
              <a:t>Klikk for å redigere tittelstil</a:t>
            </a:r>
          </a:p>
        </p:txBody>
      </p:sp>
      <p:sp>
        <p:nvSpPr>
          <p:cNvPr id="3" name="Undertittel 2"/>
          <p:cNvSpPr>
            <a:spLocks noGrp="1"/>
          </p:cNvSpPr>
          <p:nvPr>
            <p:ph type="subTitle" idx="1"/>
          </p:nvPr>
        </p:nvSpPr>
        <p:spPr>
          <a:xfrm>
            <a:off x="1940027" y="924754"/>
            <a:ext cx="9916613" cy="339502"/>
          </a:xfrm>
        </p:spPr>
        <p:txBody>
          <a:bodyPr>
            <a:normAutofit/>
          </a:bodyPr>
          <a:lstStyle>
            <a:lvl1pPr marL="0" indent="0" algn="l">
              <a:buNone/>
              <a:defRPr sz="1800">
                <a:solidFill>
                  <a:srgbClr val="ED9300"/>
                </a:solidFill>
              </a:defRPr>
            </a:lvl1pPr>
            <a:lvl2pPr marL="457018" indent="0" algn="ctr">
              <a:buNone/>
              <a:defRPr>
                <a:solidFill>
                  <a:schemeClr val="tx1">
                    <a:tint val="75000"/>
                  </a:schemeClr>
                </a:solidFill>
              </a:defRPr>
            </a:lvl2pPr>
            <a:lvl3pPr marL="914035" indent="0" algn="ctr">
              <a:buNone/>
              <a:defRPr>
                <a:solidFill>
                  <a:schemeClr val="tx1">
                    <a:tint val="75000"/>
                  </a:schemeClr>
                </a:solidFill>
              </a:defRPr>
            </a:lvl3pPr>
            <a:lvl4pPr marL="1371052" indent="0" algn="ctr">
              <a:buNone/>
              <a:defRPr>
                <a:solidFill>
                  <a:schemeClr val="tx1">
                    <a:tint val="75000"/>
                  </a:schemeClr>
                </a:solidFill>
              </a:defRPr>
            </a:lvl4pPr>
            <a:lvl5pPr marL="1828069" indent="0" algn="ctr">
              <a:buNone/>
              <a:defRPr>
                <a:solidFill>
                  <a:schemeClr val="tx1">
                    <a:tint val="75000"/>
                  </a:schemeClr>
                </a:solidFill>
              </a:defRPr>
            </a:lvl5pPr>
            <a:lvl6pPr marL="2285086" indent="0" algn="ctr">
              <a:buNone/>
              <a:defRPr>
                <a:solidFill>
                  <a:schemeClr val="tx1">
                    <a:tint val="75000"/>
                  </a:schemeClr>
                </a:solidFill>
              </a:defRPr>
            </a:lvl6pPr>
            <a:lvl7pPr marL="2742103" indent="0" algn="ctr">
              <a:buNone/>
              <a:defRPr>
                <a:solidFill>
                  <a:schemeClr val="tx1">
                    <a:tint val="75000"/>
                  </a:schemeClr>
                </a:solidFill>
              </a:defRPr>
            </a:lvl7pPr>
            <a:lvl8pPr marL="3199120" indent="0" algn="ctr">
              <a:buNone/>
              <a:defRPr>
                <a:solidFill>
                  <a:schemeClr val="tx1">
                    <a:tint val="75000"/>
                  </a:schemeClr>
                </a:solidFill>
              </a:defRPr>
            </a:lvl8pPr>
            <a:lvl9pPr marL="3656138" indent="0" algn="ctr">
              <a:buNone/>
              <a:defRPr>
                <a:solidFill>
                  <a:schemeClr val="tx1">
                    <a:tint val="75000"/>
                  </a:schemeClr>
                </a:solidFill>
              </a:defRPr>
            </a:lvl9pPr>
          </a:lstStyle>
          <a:p>
            <a:r>
              <a:rPr lang="nb-NO"/>
              <a:t>Klikk for å redigere undertittelstil i malen</a:t>
            </a:r>
          </a:p>
        </p:txBody>
      </p:sp>
      <p:sp>
        <p:nvSpPr>
          <p:cNvPr id="6" name="Slide Number Placeholder 5">
            <a:extLst>
              <a:ext uri="{FF2B5EF4-FFF2-40B4-BE49-F238E27FC236}">
                <a16:creationId xmlns:a16="http://schemas.microsoft.com/office/drawing/2014/main" id="{50EC3166-6758-48A4-B49C-F9932EA75A85}"/>
              </a:ext>
            </a:extLst>
          </p:cNvPr>
          <p:cNvSpPr>
            <a:spLocks noGrp="1"/>
          </p:cNvSpPr>
          <p:nvPr>
            <p:ph type="sldNum" sz="quarter" idx="15"/>
          </p:nvPr>
        </p:nvSpPr>
        <p:spPr/>
        <p:txBody>
          <a:bodyPr/>
          <a:lstStyle/>
          <a:p>
            <a:fld id="{506AC2BF-D24A-4EB7-9901-6BA93FB1C43F}" type="slidenum">
              <a:rPr lang="en-US" smtClean="0"/>
              <a:pPr/>
              <a:t>‹#›</a:t>
            </a:fld>
            <a:endParaRPr lang="en-US"/>
          </a:p>
        </p:txBody>
      </p:sp>
      <p:pic>
        <p:nvPicPr>
          <p:cNvPr id="10" name="Graphic 9">
            <a:extLst>
              <a:ext uri="{FF2B5EF4-FFF2-40B4-BE49-F238E27FC236}">
                <a16:creationId xmlns:a16="http://schemas.microsoft.com/office/drawing/2014/main" id="{A566A5AD-43D5-4D32-8F27-633B39B41C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75437" y="267790"/>
            <a:ext cx="1181203" cy="617981"/>
          </a:xfrm>
          <a:prstGeom prst="rect">
            <a:avLst/>
          </a:prstGeom>
        </p:spPr>
      </p:pic>
      <p:pic>
        <p:nvPicPr>
          <p:cNvPr id="11" name="Graphic 10">
            <a:extLst>
              <a:ext uri="{FF2B5EF4-FFF2-40B4-BE49-F238E27FC236}">
                <a16:creationId xmlns:a16="http://schemas.microsoft.com/office/drawing/2014/main" id="{E436F438-CDE3-402C-9EA0-62FD69DE0E0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35360" y="319499"/>
            <a:ext cx="1277390" cy="1277390"/>
          </a:xfrm>
          <a:prstGeom prst="rect">
            <a:avLst/>
          </a:prstGeom>
        </p:spPr>
      </p:pic>
    </p:spTree>
    <p:extLst>
      <p:ext uri="{BB962C8B-B14F-4D97-AF65-F5344CB8AC3E}">
        <p14:creationId xmlns:p14="http://schemas.microsoft.com/office/powerpoint/2010/main" val="9083392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tel og innhold">
    <p:bg>
      <p:bgRef idx="1001">
        <a:schemeClr val="bg1"/>
      </p:bgRef>
    </p:bg>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334048" y="900001"/>
            <a:ext cx="11510423" cy="5623952"/>
          </a:xfrm>
        </p:spPr>
        <p:txBody>
          <a:bodyPr/>
          <a:lstStyle>
            <a:lvl1pPr>
              <a:spcAft>
                <a:spcPts val="0"/>
              </a:spcAft>
              <a:defRPr/>
            </a:lvl1pPr>
            <a:lvl2pPr>
              <a:spcBef>
                <a:spcPts val="0"/>
              </a:spcBef>
              <a:defRPr/>
            </a:lvl2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Slide Number Placeholder 3">
            <a:extLst>
              <a:ext uri="{FF2B5EF4-FFF2-40B4-BE49-F238E27FC236}">
                <a16:creationId xmlns:a16="http://schemas.microsoft.com/office/drawing/2014/main" id="{8D8C802B-AE49-47BB-AF14-1B113F366F09}"/>
              </a:ext>
            </a:extLst>
          </p:cNvPr>
          <p:cNvSpPr>
            <a:spLocks noGrp="1"/>
          </p:cNvSpPr>
          <p:nvPr>
            <p:ph type="sldNum" sz="quarter" idx="14"/>
          </p:nvPr>
        </p:nvSpPr>
        <p:spPr/>
        <p:txBody>
          <a:bodyPr/>
          <a:lstStyle/>
          <a:p>
            <a:fld id="{506AC2BF-D24A-4EB7-9901-6BA93FB1C43F}" type="slidenum">
              <a:rPr lang="en-US" smtClean="0"/>
              <a:pPr/>
              <a:t>‹#›</a:t>
            </a:fld>
            <a:endParaRPr lang="en-US"/>
          </a:p>
        </p:txBody>
      </p:sp>
      <p:sp>
        <p:nvSpPr>
          <p:cNvPr id="2" name="Title 1">
            <a:extLst>
              <a:ext uri="{FF2B5EF4-FFF2-40B4-BE49-F238E27FC236}">
                <a16:creationId xmlns:a16="http://schemas.microsoft.com/office/drawing/2014/main" id="{010D002B-773B-415D-A15F-838EC0659ACF}"/>
              </a:ext>
            </a:extLst>
          </p:cNvPr>
          <p:cNvSpPr>
            <a:spLocks noGrp="1"/>
          </p:cNvSpPr>
          <p:nvPr>
            <p:ph type="title"/>
          </p:nvPr>
        </p:nvSpPr>
        <p:spPr>
          <a:xfrm>
            <a:off x="334048" y="252000"/>
            <a:ext cx="10586488" cy="469132"/>
          </a:xfrm>
        </p:spPr>
        <p:txBody>
          <a:bodyPr/>
          <a:lstStyle/>
          <a:p>
            <a:r>
              <a:rPr lang="nb-NO"/>
              <a:t>Klikk for å redigere tittelstil</a:t>
            </a:r>
            <a:endParaRPr lang="en-US"/>
          </a:p>
        </p:txBody>
      </p:sp>
    </p:spTree>
    <p:extLst>
      <p:ext uri="{BB962C8B-B14F-4D97-AF65-F5344CB8AC3E}">
        <p14:creationId xmlns:p14="http://schemas.microsoft.com/office/powerpoint/2010/main" val="1024397584"/>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tel og innhold #2">
    <p:bg>
      <p:bgRef idx="1001">
        <a:schemeClr val="bg1"/>
      </p:bgRef>
    </p:bg>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333407" y="1268792"/>
            <a:ext cx="11561690" cy="5276461"/>
          </a:xfrm>
        </p:spPr>
        <p:txBody>
          <a:bodyPr/>
          <a:lstStyle>
            <a:lvl1pPr>
              <a:spcAft>
                <a:spcPts val="0"/>
              </a:spcAft>
              <a:defRPr/>
            </a:lvl1pPr>
            <a:lvl2pPr>
              <a:spcBef>
                <a:spcPts val="0"/>
              </a:spcBef>
              <a:defRPr/>
            </a:lvl2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Slide Number Placeholder 3">
            <a:extLst>
              <a:ext uri="{FF2B5EF4-FFF2-40B4-BE49-F238E27FC236}">
                <a16:creationId xmlns:a16="http://schemas.microsoft.com/office/drawing/2014/main" id="{8D8C802B-AE49-47BB-AF14-1B113F366F09}"/>
              </a:ext>
            </a:extLst>
          </p:cNvPr>
          <p:cNvSpPr>
            <a:spLocks noGrp="1"/>
          </p:cNvSpPr>
          <p:nvPr>
            <p:ph type="sldNum" sz="quarter" idx="14"/>
          </p:nvPr>
        </p:nvSpPr>
        <p:spPr/>
        <p:txBody>
          <a:bodyPr/>
          <a:lstStyle/>
          <a:p>
            <a:fld id="{506AC2BF-D24A-4EB7-9901-6BA93FB1C43F}" type="slidenum">
              <a:rPr lang="en-US" smtClean="0"/>
              <a:pPr/>
              <a:t>‹#›</a:t>
            </a:fld>
            <a:endParaRPr lang="en-US"/>
          </a:p>
        </p:txBody>
      </p:sp>
      <p:sp>
        <p:nvSpPr>
          <p:cNvPr id="7" name="Tittel 1">
            <a:extLst>
              <a:ext uri="{FF2B5EF4-FFF2-40B4-BE49-F238E27FC236}">
                <a16:creationId xmlns:a16="http://schemas.microsoft.com/office/drawing/2014/main" id="{2077159C-DBF6-442C-A3C5-41944505A8FF}"/>
              </a:ext>
            </a:extLst>
          </p:cNvPr>
          <p:cNvSpPr>
            <a:spLocks noGrp="1"/>
          </p:cNvSpPr>
          <p:nvPr>
            <p:ph type="title" hasCustomPrompt="1"/>
          </p:nvPr>
        </p:nvSpPr>
        <p:spPr>
          <a:xfrm>
            <a:off x="334048" y="633332"/>
            <a:ext cx="11561690" cy="469132"/>
          </a:xfrm>
        </p:spPr>
        <p:txBody>
          <a:bodyPr/>
          <a:lstStyle>
            <a:lvl1pPr>
              <a:defRPr>
                <a:latin typeface="Calibri" panose="020F0502020204030204" pitchFamily="34" charset="0"/>
              </a:defRPr>
            </a:lvl1pPr>
          </a:lstStyle>
          <a:p>
            <a:r>
              <a:rPr lang="nb-NO"/>
              <a:t>Klikk </a:t>
            </a:r>
            <a:r>
              <a:rPr lang="nb-NO" err="1"/>
              <a:t>forå</a:t>
            </a:r>
            <a:r>
              <a:rPr lang="nb-NO"/>
              <a:t> redigere tittelstil</a:t>
            </a:r>
          </a:p>
        </p:txBody>
      </p:sp>
      <p:sp>
        <p:nvSpPr>
          <p:cNvPr id="8" name="Plassholder for tekst 7">
            <a:extLst>
              <a:ext uri="{FF2B5EF4-FFF2-40B4-BE49-F238E27FC236}">
                <a16:creationId xmlns:a16="http://schemas.microsoft.com/office/drawing/2014/main" id="{26815A86-A95A-4C74-A68C-4F9E42D1C92F}"/>
              </a:ext>
            </a:extLst>
          </p:cNvPr>
          <p:cNvSpPr>
            <a:spLocks noGrp="1"/>
          </p:cNvSpPr>
          <p:nvPr>
            <p:ph type="body" sz="quarter" idx="13"/>
          </p:nvPr>
        </p:nvSpPr>
        <p:spPr>
          <a:xfrm>
            <a:off x="334048" y="248392"/>
            <a:ext cx="10730504" cy="354711"/>
          </a:xfrm>
        </p:spPr>
        <p:txBody>
          <a:bodyPr>
            <a:normAutofit/>
          </a:bodyPr>
          <a:lstStyle>
            <a:lvl1pPr marL="0" indent="0">
              <a:buNone/>
              <a:defRPr sz="2000">
                <a:solidFill>
                  <a:srgbClr val="ED9300"/>
                </a:solidFill>
              </a:defRPr>
            </a:lvl1pPr>
          </a:lstStyle>
          <a:p>
            <a:pPr lvl="0"/>
            <a:r>
              <a:rPr lang="nb-NO"/>
              <a:t>Klikk for å redigere tekststiler i malen</a:t>
            </a:r>
          </a:p>
        </p:txBody>
      </p:sp>
    </p:spTree>
    <p:extLst>
      <p:ext uri="{BB962C8B-B14F-4D97-AF65-F5344CB8AC3E}">
        <p14:creationId xmlns:p14="http://schemas.microsoft.com/office/powerpoint/2010/main" val="3113133721"/>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tel, innhold og bilde">
    <p:spTree>
      <p:nvGrpSpPr>
        <p:cNvPr id="1" name=""/>
        <p:cNvGrpSpPr/>
        <p:nvPr/>
      </p:nvGrpSpPr>
      <p:grpSpPr>
        <a:xfrm>
          <a:off x="0" y="0"/>
          <a:ext cx="0" cy="0"/>
          <a:chOff x="0" y="0"/>
          <a:chExt cx="0" cy="0"/>
        </a:xfrm>
      </p:grpSpPr>
      <p:sp>
        <p:nvSpPr>
          <p:cNvPr id="18" name="Plassholder for innhold 2"/>
          <p:cNvSpPr>
            <a:spLocks noGrp="1"/>
          </p:cNvSpPr>
          <p:nvPr>
            <p:ph idx="1"/>
          </p:nvPr>
        </p:nvSpPr>
        <p:spPr>
          <a:xfrm>
            <a:off x="334800" y="900000"/>
            <a:ext cx="4342799" cy="563380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0" name="Plassholder for bilde 3"/>
          <p:cNvSpPr>
            <a:spLocks noGrp="1"/>
          </p:cNvSpPr>
          <p:nvPr>
            <p:ph type="pic" sz="quarter" idx="19"/>
          </p:nvPr>
        </p:nvSpPr>
        <p:spPr>
          <a:xfrm>
            <a:off x="5040000" y="900000"/>
            <a:ext cx="6807600" cy="5633807"/>
          </a:xfrm>
        </p:spPr>
        <p:txBody>
          <a:bodyPr tIns="1619676"/>
          <a:lstStyle>
            <a:lvl1pPr marL="0" indent="0" algn="ctr">
              <a:buNone/>
              <a:defRPr/>
            </a:lvl1pPr>
          </a:lstStyle>
          <a:p>
            <a:r>
              <a:rPr lang="nb-NO"/>
              <a:t>Klikk på ikonet for å legge til et bilde</a:t>
            </a:r>
            <a:endParaRPr lang="en-GB"/>
          </a:p>
        </p:txBody>
      </p:sp>
      <p:sp>
        <p:nvSpPr>
          <p:cNvPr id="3" name="Slide Number Placeholder 2">
            <a:extLst>
              <a:ext uri="{FF2B5EF4-FFF2-40B4-BE49-F238E27FC236}">
                <a16:creationId xmlns:a16="http://schemas.microsoft.com/office/drawing/2014/main" id="{2688EBAF-9C54-44D6-A577-E1A0E57E2078}"/>
              </a:ext>
            </a:extLst>
          </p:cNvPr>
          <p:cNvSpPr>
            <a:spLocks noGrp="1"/>
          </p:cNvSpPr>
          <p:nvPr>
            <p:ph type="sldNum" sz="quarter" idx="20"/>
          </p:nvPr>
        </p:nvSpPr>
        <p:spPr/>
        <p:txBody>
          <a:bodyPr/>
          <a:lstStyle/>
          <a:p>
            <a:fld id="{506AC2BF-D24A-4EB7-9901-6BA93FB1C43F}" type="slidenum">
              <a:rPr lang="en-US" smtClean="0"/>
              <a:pPr/>
              <a:t>‹#›</a:t>
            </a:fld>
            <a:endParaRPr lang="en-US"/>
          </a:p>
        </p:txBody>
      </p:sp>
      <p:sp>
        <p:nvSpPr>
          <p:cNvPr id="5" name="Title 4">
            <a:extLst>
              <a:ext uri="{FF2B5EF4-FFF2-40B4-BE49-F238E27FC236}">
                <a16:creationId xmlns:a16="http://schemas.microsoft.com/office/drawing/2014/main" id="{8D5541F6-4938-4A31-A761-6CF43C786ED2}"/>
              </a:ext>
            </a:extLst>
          </p:cNvPr>
          <p:cNvSpPr>
            <a:spLocks noGrp="1"/>
          </p:cNvSpPr>
          <p:nvPr>
            <p:ph type="title"/>
          </p:nvPr>
        </p:nvSpPr>
        <p:spPr>
          <a:xfrm>
            <a:off x="334800" y="252000"/>
            <a:ext cx="10576137" cy="469132"/>
          </a:xfrm>
        </p:spPr>
        <p:txBody>
          <a:bodyPr/>
          <a:lstStyle/>
          <a:p>
            <a:r>
              <a:rPr lang="nb-NO"/>
              <a:t>Klikk for å redigere tittelstil</a:t>
            </a:r>
            <a:endParaRPr lang="en-US"/>
          </a:p>
        </p:txBody>
      </p:sp>
    </p:spTree>
    <p:extLst>
      <p:ext uri="{BB962C8B-B14F-4D97-AF65-F5344CB8AC3E}">
        <p14:creationId xmlns:p14="http://schemas.microsoft.com/office/powerpoint/2010/main" val="21033986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tel, innhold og infotekst">
    <p:spTree>
      <p:nvGrpSpPr>
        <p:cNvPr id="1" name=""/>
        <p:cNvGrpSpPr/>
        <p:nvPr/>
      </p:nvGrpSpPr>
      <p:grpSpPr>
        <a:xfrm>
          <a:off x="0" y="0"/>
          <a:ext cx="0" cy="0"/>
          <a:chOff x="0" y="0"/>
          <a:chExt cx="0" cy="0"/>
        </a:xfrm>
      </p:grpSpPr>
      <p:sp>
        <p:nvSpPr>
          <p:cNvPr id="8" name="Plassholder for innhold 2"/>
          <p:cNvSpPr>
            <a:spLocks noGrp="1"/>
          </p:cNvSpPr>
          <p:nvPr>
            <p:ph idx="1"/>
          </p:nvPr>
        </p:nvSpPr>
        <p:spPr>
          <a:xfrm>
            <a:off x="334048" y="900000"/>
            <a:ext cx="6842071" cy="565140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3" name="Slide Number Placeholder 2">
            <a:extLst>
              <a:ext uri="{FF2B5EF4-FFF2-40B4-BE49-F238E27FC236}">
                <a16:creationId xmlns:a16="http://schemas.microsoft.com/office/drawing/2014/main" id="{E76B3CE8-555C-44D7-85B6-B6DA83CF5DFB}"/>
              </a:ext>
            </a:extLst>
          </p:cNvPr>
          <p:cNvSpPr>
            <a:spLocks noGrp="1"/>
          </p:cNvSpPr>
          <p:nvPr>
            <p:ph type="sldNum" sz="quarter" idx="18"/>
          </p:nvPr>
        </p:nvSpPr>
        <p:spPr/>
        <p:txBody>
          <a:bodyPr/>
          <a:lstStyle/>
          <a:p>
            <a:fld id="{506AC2BF-D24A-4EB7-9901-6BA93FB1C43F}" type="slidenum">
              <a:rPr lang="en-US" smtClean="0"/>
              <a:pPr/>
              <a:t>‹#›</a:t>
            </a:fld>
            <a:endParaRPr lang="en-US"/>
          </a:p>
        </p:txBody>
      </p:sp>
      <p:sp>
        <p:nvSpPr>
          <p:cNvPr id="14" name="Plassholder for tekst 14">
            <a:extLst>
              <a:ext uri="{FF2B5EF4-FFF2-40B4-BE49-F238E27FC236}">
                <a16:creationId xmlns:a16="http://schemas.microsoft.com/office/drawing/2014/main" id="{C3E599A1-5146-41A3-BE13-34958A32D1A9}"/>
              </a:ext>
            </a:extLst>
          </p:cNvPr>
          <p:cNvSpPr>
            <a:spLocks noGrp="1"/>
          </p:cNvSpPr>
          <p:nvPr>
            <p:ph type="body" sz="quarter" idx="16"/>
          </p:nvPr>
        </p:nvSpPr>
        <p:spPr>
          <a:xfrm>
            <a:off x="7503301" y="1141760"/>
            <a:ext cx="4341170" cy="533528"/>
          </a:xfrm>
          <a:solidFill>
            <a:srgbClr val="C8CACB"/>
          </a:solidFill>
        </p:spPr>
        <p:txBody>
          <a:bodyPr wrap="square" lIns="197936" tIns="172744" rIns="197936" bIns="172744">
            <a:spAutoFit/>
          </a:bodyPr>
          <a:lstStyle>
            <a:lvl1pPr marL="0" indent="0">
              <a:spcBef>
                <a:spcPts val="0"/>
              </a:spcBef>
              <a:buNone/>
              <a:defRPr sz="1200"/>
            </a:lvl1pPr>
          </a:lstStyle>
          <a:p>
            <a:pPr lvl="0"/>
            <a:r>
              <a:rPr lang="nb-NO"/>
              <a:t>Klikk for å redigere tekststiler i malen</a:t>
            </a:r>
          </a:p>
        </p:txBody>
      </p:sp>
      <p:sp>
        <p:nvSpPr>
          <p:cNvPr id="15" name="Plassholder for tekst 10">
            <a:extLst>
              <a:ext uri="{FF2B5EF4-FFF2-40B4-BE49-F238E27FC236}">
                <a16:creationId xmlns:a16="http://schemas.microsoft.com/office/drawing/2014/main" id="{71278FDF-39F6-4061-8656-BEA34642440F}"/>
              </a:ext>
            </a:extLst>
          </p:cNvPr>
          <p:cNvSpPr>
            <a:spLocks noGrp="1"/>
          </p:cNvSpPr>
          <p:nvPr>
            <p:ph type="body" sz="quarter" idx="15" hasCustomPrompt="1"/>
          </p:nvPr>
        </p:nvSpPr>
        <p:spPr>
          <a:xfrm>
            <a:off x="7594589" y="889821"/>
            <a:ext cx="4249882" cy="251942"/>
          </a:xfrm>
          <a:solidFill>
            <a:srgbClr val="ED9300"/>
          </a:solidFill>
        </p:spPr>
        <p:txBody>
          <a:bodyPr wrap="square" lIns="101217" tIns="50608" rIns="75913" bIns="50608" anchor="ctr">
            <a:noAutofit/>
          </a:bodyPr>
          <a:lstStyle>
            <a:lvl1pPr marL="0" indent="0" algn="r">
              <a:buNone/>
              <a:defRPr sz="1000" b="0" cap="none" baseline="0">
                <a:solidFill>
                  <a:schemeClr val="bg1"/>
                </a:solidFill>
              </a:defRPr>
            </a:lvl1pPr>
          </a:lstStyle>
          <a:p>
            <a:pPr lvl="0"/>
            <a:r>
              <a:rPr lang="nb-NO"/>
              <a:t>Forklaringstekst</a:t>
            </a:r>
          </a:p>
        </p:txBody>
      </p:sp>
      <p:sp>
        <p:nvSpPr>
          <p:cNvPr id="18" name="Plassholder for tekst 10">
            <a:extLst>
              <a:ext uri="{FF2B5EF4-FFF2-40B4-BE49-F238E27FC236}">
                <a16:creationId xmlns:a16="http://schemas.microsoft.com/office/drawing/2014/main" id="{3142A14B-945D-464F-952A-9E10473F818F}"/>
              </a:ext>
            </a:extLst>
          </p:cNvPr>
          <p:cNvSpPr>
            <a:spLocks noGrp="1"/>
          </p:cNvSpPr>
          <p:nvPr>
            <p:ph type="body" sz="quarter" idx="14" hasCustomPrompt="1"/>
          </p:nvPr>
        </p:nvSpPr>
        <p:spPr>
          <a:xfrm>
            <a:off x="7503301" y="896927"/>
            <a:ext cx="813473" cy="240704"/>
          </a:xfrm>
          <a:solidFill>
            <a:srgbClr val="58B02C"/>
          </a:solidFill>
        </p:spPr>
        <p:txBody>
          <a:bodyPr wrap="square" lIns="75913" tIns="50608" rIns="101217" bIns="50608" anchor="ctr">
            <a:spAutoFit/>
          </a:bodyPr>
          <a:lstStyle>
            <a:lvl1pPr marL="0" indent="0">
              <a:buNone/>
              <a:defRPr sz="900" b="1" cap="all" baseline="0">
                <a:solidFill>
                  <a:schemeClr val="bg1"/>
                </a:solidFill>
              </a:defRPr>
            </a:lvl1pPr>
          </a:lstStyle>
          <a:p>
            <a:pPr lvl="0"/>
            <a:r>
              <a:rPr lang="nb-NO"/>
              <a:t>Infotittel</a:t>
            </a:r>
          </a:p>
        </p:txBody>
      </p:sp>
      <p:sp>
        <p:nvSpPr>
          <p:cNvPr id="5" name="Title 4">
            <a:extLst>
              <a:ext uri="{FF2B5EF4-FFF2-40B4-BE49-F238E27FC236}">
                <a16:creationId xmlns:a16="http://schemas.microsoft.com/office/drawing/2014/main" id="{43875BC3-0E29-49E5-9AD9-11B42FC59C14}"/>
              </a:ext>
            </a:extLst>
          </p:cNvPr>
          <p:cNvSpPr>
            <a:spLocks noGrp="1"/>
          </p:cNvSpPr>
          <p:nvPr>
            <p:ph type="title"/>
          </p:nvPr>
        </p:nvSpPr>
        <p:spPr>
          <a:xfrm>
            <a:off x="334048" y="252000"/>
            <a:ext cx="10586488" cy="469132"/>
          </a:xfrm>
        </p:spPr>
        <p:txBody>
          <a:bodyPr/>
          <a:lstStyle/>
          <a:p>
            <a:r>
              <a:rPr lang="nb-NO"/>
              <a:t>Klikk for å redigere tittelstil</a:t>
            </a:r>
            <a:endParaRPr lang="en-US"/>
          </a:p>
        </p:txBody>
      </p:sp>
    </p:spTree>
    <p:extLst>
      <p:ext uri="{BB962C8B-B14F-4D97-AF65-F5344CB8AC3E}">
        <p14:creationId xmlns:p14="http://schemas.microsoft.com/office/powerpoint/2010/main" val="3707716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Sitat, navn og bilde">
    <p:spTree>
      <p:nvGrpSpPr>
        <p:cNvPr id="1" name=""/>
        <p:cNvGrpSpPr/>
        <p:nvPr/>
      </p:nvGrpSpPr>
      <p:grpSpPr>
        <a:xfrm>
          <a:off x="0" y="0"/>
          <a:ext cx="0" cy="0"/>
          <a:chOff x="0" y="0"/>
          <a:chExt cx="0" cy="0"/>
        </a:xfrm>
      </p:grpSpPr>
      <p:sp>
        <p:nvSpPr>
          <p:cNvPr id="2" name="Tittel 1"/>
          <p:cNvSpPr>
            <a:spLocks noGrp="1"/>
          </p:cNvSpPr>
          <p:nvPr>
            <p:ph type="title"/>
          </p:nvPr>
        </p:nvSpPr>
        <p:spPr>
          <a:xfrm>
            <a:off x="324356" y="908720"/>
            <a:ext cx="7023302" cy="1944216"/>
          </a:xfrm>
        </p:spPr>
        <p:txBody>
          <a:bodyPr wrap="square">
            <a:noAutofit/>
          </a:bodyPr>
          <a:lstStyle>
            <a:lvl1pPr>
              <a:defRPr sz="3600"/>
            </a:lvl1pPr>
          </a:lstStyle>
          <a:p>
            <a:r>
              <a:rPr lang="nb-NO"/>
              <a:t>Klikk for å redigere tittelstil</a:t>
            </a:r>
          </a:p>
        </p:txBody>
      </p:sp>
      <p:sp>
        <p:nvSpPr>
          <p:cNvPr id="14" name="Plassholder for tekst 7"/>
          <p:cNvSpPr>
            <a:spLocks noGrp="1"/>
          </p:cNvSpPr>
          <p:nvPr>
            <p:ph type="body" sz="quarter" idx="17" hasCustomPrompt="1"/>
          </p:nvPr>
        </p:nvSpPr>
        <p:spPr>
          <a:xfrm>
            <a:off x="324355" y="3140968"/>
            <a:ext cx="7023302" cy="642744"/>
          </a:xfrm>
        </p:spPr>
        <p:txBody>
          <a:bodyPr>
            <a:normAutofit/>
          </a:bodyPr>
          <a:lstStyle>
            <a:lvl1pPr marL="0" indent="0" algn="r">
              <a:buNone/>
              <a:defRPr sz="1700">
                <a:solidFill>
                  <a:srgbClr val="ED9300"/>
                </a:solidFill>
              </a:defRPr>
            </a:lvl1pPr>
          </a:lstStyle>
          <a:p>
            <a:pPr lvl="0"/>
            <a:r>
              <a:rPr lang="nb-NO"/>
              <a:t>Navn </a:t>
            </a:r>
            <a:r>
              <a:rPr lang="nb-NO" err="1"/>
              <a:t>Navnesen</a:t>
            </a:r>
            <a:endParaRPr lang="nb-NO"/>
          </a:p>
        </p:txBody>
      </p:sp>
      <p:sp>
        <p:nvSpPr>
          <p:cNvPr id="20" name="Plassholder for bilde 3"/>
          <p:cNvSpPr>
            <a:spLocks noGrp="1"/>
          </p:cNvSpPr>
          <p:nvPr>
            <p:ph type="pic" sz="quarter" idx="19"/>
          </p:nvPr>
        </p:nvSpPr>
        <p:spPr>
          <a:xfrm>
            <a:off x="7670249" y="908720"/>
            <a:ext cx="4186470" cy="4608512"/>
          </a:xfrm>
        </p:spPr>
        <p:txBody>
          <a:bodyPr tIns="1619676"/>
          <a:lstStyle>
            <a:lvl1pPr marL="0" indent="0" algn="ctr">
              <a:buNone/>
              <a:defRPr/>
            </a:lvl1pPr>
          </a:lstStyle>
          <a:p>
            <a:r>
              <a:rPr lang="nb-NO"/>
              <a:t>Klikk på ikonet for å legge til et bilde</a:t>
            </a:r>
            <a:endParaRPr lang="en-GB"/>
          </a:p>
        </p:txBody>
      </p:sp>
      <p:sp>
        <p:nvSpPr>
          <p:cNvPr id="3" name="Slide Number Placeholder 2">
            <a:extLst>
              <a:ext uri="{FF2B5EF4-FFF2-40B4-BE49-F238E27FC236}">
                <a16:creationId xmlns:a16="http://schemas.microsoft.com/office/drawing/2014/main" id="{91F856A7-7EEC-4642-9A86-F29893BDB938}"/>
              </a:ext>
            </a:extLst>
          </p:cNvPr>
          <p:cNvSpPr>
            <a:spLocks noGrp="1"/>
          </p:cNvSpPr>
          <p:nvPr>
            <p:ph type="sldNum" sz="quarter" idx="20"/>
          </p:nvPr>
        </p:nvSpPr>
        <p:spPr/>
        <p:txBody>
          <a:bodyPr/>
          <a:lstStyle/>
          <a:p>
            <a:fld id="{506AC2BF-D24A-4EB7-9901-6BA93FB1C43F}" type="slidenum">
              <a:rPr lang="en-US" smtClean="0"/>
              <a:pPr/>
              <a:t>‹#›</a:t>
            </a:fld>
            <a:endParaRPr lang="en-US"/>
          </a:p>
        </p:txBody>
      </p:sp>
    </p:spTree>
    <p:extLst>
      <p:ext uri="{BB962C8B-B14F-4D97-AF65-F5344CB8AC3E}">
        <p14:creationId xmlns:p14="http://schemas.microsoft.com/office/powerpoint/2010/main" val="26137269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tort bilde">
    <p:spTree>
      <p:nvGrpSpPr>
        <p:cNvPr id="1" name=""/>
        <p:cNvGrpSpPr/>
        <p:nvPr/>
      </p:nvGrpSpPr>
      <p:grpSpPr>
        <a:xfrm>
          <a:off x="0" y="0"/>
          <a:ext cx="0" cy="0"/>
          <a:chOff x="0" y="0"/>
          <a:chExt cx="0" cy="0"/>
        </a:xfrm>
      </p:grpSpPr>
      <p:sp>
        <p:nvSpPr>
          <p:cNvPr id="15" name="Plassholder for bilde 3"/>
          <p:cNvSpPr>
            <a:spLocks noGrp="1"/>
          </p:cNvSpPr>
          <p:nvPr>
            <p:ph type="pic" sz="quarter" idx="19"/>
          </p:nvPr>
        </p:nvSpPr>
        <p:spPr>
          <a:xfrm>
            <a:off x="334046" y="891259"/>
            <a:ext cx="11510425" cy="5634086"/>
          </a:xfrm>
        </p:spPr>
        <p:txBody>
          <a:bodyPr tIns="1619676"/>
          <a:lstStyle>
            <a:lvl1pPr marL="0" indent="0" algn="ctr">
              <a:buNone/>
              <a:defRPr/>
            </a:lvl1pPr>
          </a:lstStyle>
          <a:p>
            <a:r>
              <a:rPr lang="nb-NO"/>
              <a:t>Klikk på ikonet for å legge til et bilde</a:t>
            </a:r>
            <a:endParaRPr lang="en-GB"/>
          </a:p>
        </p:txBody>
      </p:sp>
      <p:sp>
        <p:nvSpPr>
          <p:cNvPr id="2" name="Slide Number Placeholder 1">
            <a:extLst>
              <a:ext uri="{FF2B5EF4-FFF2-40B4-BE49-F238E27FC236}">
                <a16:creationId xmlns:a16="http://schemas.microsoft.com/office/drawing/2014/main" id="{8C1F6929-0DBD-4A27-B027-FC2A21E67761}"/>
              </a:ext>
            </a:extLst>
          </p:cNvPr>
          <p:cNvSpPr>
            <a:spLocks noGrp="1"/>
          </p:cNvSpPr>
          <p:nvPr>
            <p:ph type="sldNum" sz="quarter" idx="20"/>
          </p:nvPr>
        </p:nvSpPr>
        <p:spPr/>
        <p:txBody>
          <a:bodyPr/>
          <a:lstStyle/>
          <a:p>
            <a:fld id="{506AC2BF-D24A-4EB7-9901-6BA93FB1C43F}" type="slidenum">
              <a:rPr lang="en-US" smtClean="0"/>
              <a:pPr/>
              <a:t>‹#›</a:t>
            </a:fld>
            <a:endParaRPr lang="en-US"/>
          </a:p>
        </p:txBody>
      </p:sp>
      <p:sp>
        <p:nvSpPr>
          <p:cNvPr id="6" name="Title 5">
            <a:extLst>
              <a:ext uri="{FF2B5EF4-FFF2-40B4-BE49-F238E27FC236}">
                <a16:creationId xmlns:a16="http://schemas.microsoft.com/office/drawing/2014/main" id="{A22DAE62-E13E-456F-BD91-A461A076C9C8}"/>
              </a:ext>
            </a:extLst>
          </p:cNvPr>
          <p:cNvSpPr>
            <a:spLocks noGrp="1"/>
          </p:cNvSpPr>
          <p:nvPr>
            <p:ph type="title"/>
          </p:nvPr>
        </p:nvSpPr>
        <p:spPr>
          <a:xfrm>
            <a:off x="334047" y="260648"/>
            <a:ext cx="10586489" cy="469132"/>
          </a:xfrm>
        </p:spPr>
        <p:txBody>
          <a:bodyPr/>
          <a:lstStyle/>
          <a:p>
            <a:r>
              <a:rPr lang="nb-NO"/>
              <a:t>Klikk for å redigere tittelstil</a:t>
            </a:r>
            <a:endParaRPr lang="en-US"/>
          </a:p>
        </p:txBody>
      </p:sp>
    </p:spTree>
    <p:extLst>
      <p:ext uri="{BB962C8B-B14F-4D97-AF65-F5344CB8AC3E}">
        <p14:creationId xmlns:p14="http://schemas.microsoft.com/office/powerpoint/2010/main" val="3606383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tel og innhold">
    <p:bg>
      <p:bgRef idx="1001">
        <a:schemeClr val="bg1"/>
      </p:bgRef>
    </p:bg>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334048" y="1662545"/>
            <a:ext cx="11510423" cy="4861408"/>
          </a:xfrm>
        </p:spPr>
        <p:txBody>
          <a:bodyPr/>
          <a:lstStyle>
            <a:lvl1pPr>
              <a:spcAft>
                <a:spcPts val="0"/>
              </a:spcAft>
              <a:defRPr/>
            </a:lvl1pPr>
            <a:lvl2pPr>
              <a:spcBef>
                <a:spcPts val="0"/>
              </a:spcBef>
              <a:defRPr/>
            </a:lvl2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Slide Number Placeholder 3">
            <a:extLst>
              <a:ext uri="{FF2B5EF4-FFF2-40B4-BE49-F238E27FC236}">
                <a16:creationId xmlns:a16="http://schemas.microsoft.com/office/drawing/2014/main" id="{8D8C802B-AE49-47BB-AF14-1B113F366F09}"/>
              </a:ext>
            </a:extLst>
          </p:cNvPr>
          <p:cNvSpPr>
            <a:spLocks noGrp="1"/>
          </p:cNvSpPr>
          <p:nvPr>
            <p:ph type="sldNum" sz="quarter" idx="14"/>
          </p:nvPr>
        </p:nvSpPr>
        <p:spPr/>
        <p:txBody>
          <a:bodyPr/>
          <a:lstStyle/>
          <a:p>
            <a:fld id="{506AC2BF-D24A-4EB7-9901-6BA93FB1C43F}" type="slidenum">
              <a:rPr lang="en-US" smtClean="0"/>
              <a:pPr/>
              <a:t>‹#›</a:t>
            </a:fld>
            <a:endParaRPr lang="en-US"/>
          </a:p>
        </p:txBody>
      </p:sp>
      <p:sp>
        <p:nvSpPr>
          <p:cNvPr id="5" name="Title Placeholder 1">
            <a:extLst>
              <a:ext uri="{FF2B5EF4-FFF2-40B4-BE49-F238E27FC236}">
                <a16:creationId xmlns:a16="http://schemas.microsoft.com/office/drawing/2014/main" id="{0290AD72-9D52-4E3D-9921-18557DC4F1B7}"/>
              </a:ext>
            </a:extLst>
          </p:cNvPr>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nb-NO" noProof="0"/>
              <a:t>Click to edit Master title style</a:t>
            </a:r>
            <a:endParaRPr lang="nb-NO"/>
          </a:p>
        </p:txBody>
      </p:sp>
      <p:sp>
        <p:nvSpPr>
          <p:cNvPr id="6" name="Text Placeholder 8">
            <a:extLst>
              <a:ext uri="{FF2B5EF4-FFF2-40B4-BE49-F238E27FC236}">
                <a16:creationId xmlns:a16="http://schemas.microsoft.com/office/drawing/2014/main" id="{2E71D622-91F2-4D40-9CC1-A3656451EDCC}"/>
              </a:ext>
            </a:extLst>
          </p:cNvPr>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nb-NO" noProof="0"/>
              <a:t>Click to add subtitle</a:t>
            </a:r>
            <a:endParaRPr lang="nb-NO"/>
          </a:p>
        </p:txBody>
      </p:sp>
    </p:spTree>
    <p:extLst>
      <p:ext uri="{BB962C8B-B14F-4D97-AF65-F5344CB8AC3E}">
        <p14:creationId xmlns:p14="http://schemas.microsoft.com/office/powerpoint/2010/main" val="656111859"/>
      </p:ext>
    </p:extLst>
  </p:cSld>
  <p:clrMapOvr>
    <a:overrideClrMapping bg1="lt1" tx1="dk1" bg2="lt2" tx2="dk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Heldekkende bilde med marg">
    <p:spTree>
      <p:nvGrpSpPr>
        <p:cNvPr id="1" name=""/>
        <p:cNvGrpSpPr/>
        <p:nvPr/>
      </p:nvGrpSpPr>
      <p:grpSpPr>
        <a:xfrm>
          <a:off x="0" y="0"/>
          <a:ext cx="0" cy="0"/>
          <a:chOff x="0" y="0"/>
          <a:chExt cx="0" cy="0"/>
        </a:xfrm>
      </p:grpSpPr>
      <p:sp>
        <p:nvSpPr>
          <p:cNvPr id="4" name="Plassholder for bilde 3"/>
          <p:cNvSpPr>
            <a:spLocks noGrp="1"/>
          </p:cNvSpPr>
          <p:nvPr>
            <p:ph type="pic" sz="quarter" idx="19"/>
          </p:nvPr>
        </p:nvSpPr>
        <p:spPr>
          <a:xfrm>
            <a:off x="332888" y="312459"/>
            <a:ext cx="11518444" cy="6212886"/>
          </a:xfrm>
        </p:spPr>
        <p:txBody>
          <a:bodyPr tIns="1619676"/>
          <a:lstStyle>
            <a:lvl1pPr marL="0" indent="0" algn="ctr">
              <a:buNone/>
              <a:defRPr/>
            </a:lvl1pPr>
          </a:lstStyle>
          <a:p>
            <a:r>
              <a:rPr lang="nb-NO"/>
              <a:t>Klikk på ikonet for å legge til et bilde</a:t>
            </a:r>
            <a:endParaRPr lang="en-GB"/>
          </a:p>
        </p:txBody>
      </p:sp>
      <p:sp>
        <p:nvSpPr>
          <p:cNvPr id="2" name="Slide Number Placeholder 1">
            <a:extLst>
              <a:ext uri="{FF2B5EF4-FFF2-40B4-BE49-F238E27FC236}">
                <a16:creationId xmlns:a16="http://schemas.microsoft.com/office/drawing/2014/main" id="{056F6A84-C71A-4C0B-AAFE-6E0BC1827EB3}"/>
              </a:ext>
            </a:extLst>
          </p:cNvPr>
          <p:cNvSpPr>
            <a:spLocks noGrp="1"/>
          </p:cNvSpPr>
          <p:nvPr>
            <p:ph type="sldNum" sz="quarter" idx="20"/>
          </p:nvPr>
        </p:nvSpPr>
        <p:spPr/>
        <p:txBody>
          <a:bodyPr/>
          <a:lstStyle/>
          <a:p>
            <a:fld id="{506AC2BF-D24A-4EB7-9901-6BA93FB1C43F}" type="slidenum">
              <a:rPr lang="en-US" smtClean="0"/>
              <a:pPr/>
              <a:t>‹#›</a:t>
            </a:fld>
            <a:endParaRPr lang="en-US"/>
          </a:p>
        </p:txBody>
      </p:sp>
    </p:spTree>
    <p:extLst>
      <p:ext uri="{BB962C8B-B14F-4D97-AF65-F5344CB8AC3E}">
        <p14:creationId xmlns:p14="http://schemas.microsoft.com/office/powerpoint/2010/main" val="15150175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4" name="Plassholder for bilde 3"/>
          <p:cNvSpPr>
            <a:spLocks noGrp="1"/>
          </p:cNvSpPr>
          <p:nvPr>
            <p:ph type="pic" sz="quarter" idx="19"/>
          </p:nvPr>
        </p:nvSpPr>
        <p:spPr>
          <a:xfrm>
            <a:off x="0" y="0"/>
            <a:ext cx="12192000" cy="6858000"/>
          </a:xfrm>
        </p:spPr>
        <p:txBody>
          <a:bodyPr tIns="1619676"/>
          <a:lstStyle>
            <a:lvl1pPr marL="0" indent="0" algn="ctr">
              <a:buNone/>
              <a:defRPr/>
            </a:lvl1pPr>
          </a:lstStyle>
          <a:p>
            <a:r>
              <a:rPr lang="nb-NO"/>
              <a:t>Klikk på ikonet for å legge til et bilde</a:t>
            </a:r>
            <a:endParaRPr lang="en-GB"/>
          </a:p>
        </p:txBody>
      </p:sp>
    </p:spTree>
    <p:extLst>
      <p:ext uri="{BB962C8B-B14F-4D97-AF65-F5344CB8AC3E}">
        <p14:creationId xmlns:p14="http://schemas.microsoft.com/office/powerpoint/2010/main" val="10912611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Forside m/tekst">
    <p:spTree>
      <p:nvGrpSpPr>
        <p:cNvPr id="1" name=""/>
        <p:cNvGrpSpPr/>
        <p:nvPr/>
      </p:nvGrpSpPr>
      <p:grpSpPr>
        <a:xfrm>
          <a:off x="0" y="0"/>
          <a:ext cx="0" cy="0"/>
          <a:chOff x="0" y="0"/>
          <a:chExt cx="0" cy="0"/>
        </a:xfrm>
      </p:grpSpPr>
      <p:sp>
        <p:nvSpPr>
          <p:cNvPr id="11" name="Tittel 3"/>
          <p:cNvSpPr>
            <a:spLocks noGrp="1"/>
          </p:cNvSpPr>
          <p:nvPr>
            <p:ph type="ctrTitle"/>
          </p:nvPr>
        </p:nvSpPr>
        <p:spPr>
          <a:xfrm>
            <a:off x="1991544" y="2348880"/>
            <a:ext cx="9784761" cy="1656184"/>
          </a:xfrm>
        </p:spPr>
        <p:txBody>
          <a:bodyPr>
            <a:normAutofit/>
          </a:bodyPr>
          <a:lstStyle>
            <a:lvl1pPr>
              <a:defRPr sz="3600"/>
            </a:lvl1pPr>
          </a:lstStyle>
          <a:p>
            <a:r>
              <a:rPr lang="nb-NO" sz="3600"/>
              <a:t>Klikk for å redigere tittelstil</a:t>
            </a:r>
          </a:p>
        </p:txBody>
      </p:sp>
      <p:sp>
        <p:nvSpPr>
          <p:cNvPr id="17" name="Undertittel 4"/>
          <p:cNvSpPr>
            <a:spLocks noGrp="1"/>
          </p:cNvSpPr>
          <p:nvPr>
            <p:ph type="subTitle" idx="1"/>
          </p:nvPr>
        </p:nvSpPr>
        <p:spPr>
          <a:xfrm>
            <a:off x="1991544" y="4293096"/>
            <a:ext cx="9774403" cy="1080120"/>
          </a:xfrm>
        </p:spPr>
        <p:txBody>
          <a:bodyPr>
            <a:noAutofit/>
          </a:bodyPr>
          <a:lstStyle>
            <a:lvl1pPr marL="0" indent="0">
              <a:buNone/>
              <a:defRPr sz="2400">
                <a:solidFill>
                  <a:schemeClr val="tx2"/>
                </a:solidFill>
              </a:defRPr>
            </a:lvl1pPr>
          </a:lstStyle>
          <a:p>
            <a:r>
              <a:rPr lang="nb-NO" sz="2400"/>
              <a:t>Klikk for å redigere undertittelstil i malen</a:t>
            </a:r>
          </a:p>
        </p:txBody>
      </p:sp>
      <p:pic>
        <p:nvPicPr>
          <p:cNvPr id="6" name="Graphic 5">
            <a:extLst>
              <a:ext uri="{FF2B5EF4-FFF2-40B4-BE49-F238E27FC236}">
                <a16:creationId xmlns:a16="http://schemas.microsoft.com/office/drawing/2014/main" id="{D11A96A7-E13C-44BC-A07A-FC3851B035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75437" y="267790"/>
            <a:ext cx="1181203" cy="617981"/>
          </a:xfrm>
          <a:prstGeom prst="rect">
            <a:avLst/>
          </a:prstGeom>
        </p:spPr>
      </p:pic>
      <p:pic>
        <p:nvPicPr>
          <p:cNvPr id="8" name="Graphic 7">
            <a:extLst>
              <a:ext uri="{FF2B5EF4-FFF2-40B4-BE49-F238E27FC236}">
                <a16:creationId xmlns:a16="http://schemas.microsoft.com/office/drawing/2014/main" id="{16D61F0E-55E0-4E34-A77A-8F6865FC15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4791" y="2262860"/>
            <a:ext cx="1277390" cy="1277390"/>
          </a:xfrm>
          <a:prstGeom prst="rect">
            <a:avLst/>
          </a:prstGeom>
        </p:spPr>
      </p:pic>
    </p:spTree>
    <p:extLst>
      <p:ext uri="{BB962C8B-B14F-4D97-AF65-F5344CB8AC3E}">
        <p14:creationId xmlns:p14="http://schemas.microsoft.com/office/powerpoint/2010/main" val="5427329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Forside m/bilde">
    <p:spTree>
      <p:nvGrpSpPr>
        <p:cNvPr id="1" name=""/>
        <p:cNvGrpSpPr/>
        <p:nvPr/>
      </p:nvGrpSpPr>
      <p:grpSpPr>
        <a:xfrm>
          <a:off x="0" y="0"/>
          <a:ext cx="0" cy="0"/>
          <a:chOff x="0" y="0"/>
          <a:chExt cx="0" cy="0"/>
        </a:xfrm>
      </p:grpSpPr>
      <p:sp>
        <p:nvSpPr>
          <p:cNvPr id="15" name="Plassholder for bilde 14"/>
          <p:cNvSpPr>
            <a:spLocks noGrp="1"/>
          </p:cNvSpPr>
          <p:nvPr>
            <p:ph type="pic" sz="quarter" idx="12" hasCustomPrompt="1"/>
          </p:nvPr>
        </p:nvSpPr>
        <p:spPr>
          <a:xfrm>
            <a:off x="335360" y="1928444"/>
            <a:ext cx="11521279" cy="4610057"/>
          </a:xfrm>
          <a:noFill/>
        </p:spPr>
        <p:txBody>
          <a:bodyPr tIns="1644764"/>
          <a:lstStyle>
            <a:lvl1pPr algn="ctr">
              <a:buNone/>
              <a:defRPr baseline="0"/>
            </a:lvl1pPr>
          </a:lstStyle>
          <a:p>
            <a:r>
              <a:rPr lang="nb-NO"/>
              <a:t>Sett inn bilde</a:t>
            </a:r>
          </a:p>
        </p:txBody>
      </p:sp>
      <p:sp>
        <p:nvSpPr>
          <p:cNvPr id="2" name="Tittel 1"/>
          <p:cNvSpPr>
            <a:spLocks noGrp="1"/>
          </p:cNvSpPr>
          <p:nvPr>
            <p:ph type="ctrTitle"/>
          </p:nvPr>
        </p:nvSpPr>
        <p:spPr>
          <a:xfrm>
            <a:off x="1940026" y="1265334"/>
            <a:ext cx="9916613" cy="502024"/>
          </a:xfrm>
        </p:spPr>
        <p:txBody>
          <a:bodyPr>
            <a:normAutofit/>
          </a:bodyPr>
          <a:lstStyle>
            <a:lvl1pPr>
              <a:defRPr sz="2800"/>
            </a:lvl1pPr>
          </a:lstStyle>
          <a:p>
            <a:r>
              <a:rPr lang="nb-NO"/>
              <a:t>Klikk for å redigere tittelstil</a:t>
            </a:r>
          </a:p>
        </p:txBody>
      </p:sp>
      <p:sp>
        <p:nvSpPr>
          <p:cNvPr id="3" name="Undertittel 2"/>
          <p:cNvSpPr>
            <a:spLocks noGrp="1"/>
          </p:cNvSpPr>
          <p:nvPr>
            <p:ph type="subTitle" idx="1"/>
          </p:nvPr>
        </p:nvSpPr>
        <p:spPr>
          <a:xfrm>
            <a:off x="1940027" y="924754"/>
            <a:ext cx="9916613" cy="339502"/>
          </a:xfrm>
        </p:spPr>
        <p:txBody>
          <a:bodyPr>
            <a:normAutofit/>
          </a:bodyPr>
          <a:lstStyle>
            <a:lvl1pPr marL="0" indent="0" algn="l">
              <a:buNone/>
              <a:defRPr sz="1800">
                <a:solidFill>
                  <a:srgbClr val="ED9300"/>
                </a:solidFill>
              </a:defRPr>
            </a:lvl1pPr>
            <a:lvl2pPr marL="457018" indent="0" algn="ctr">
              <a:buNone/>
              <a:defRPr>
                <a:solidFill>
                  <a:schemeClr val="tx1">
                    <a:tint val="75000"/>
                  </a:schemeClr>
                </a:solidFill>
              </a:defRPr>
            </a:lvl2pPr>
            <a:lvl3pPr marL="914035" indent="0" algn="ctr">
              <a:buNone/>
              <a:defRPr>
                <a:solidFill>
                  <a:schemeClr val="tx1">
                    <a:tint val="75000"/>
                  </a:schemeClr>
                </a:solidFill>
              </a:defRPr>
            </a:lvl3pPr>
            <a:lvl4pPr marL="1371052" indent="0" algn="ctr">
              <a:buNone/>
              <a:defRPr>
                <a:solidFill>
                  <a:schemeClr val="tx1">
                    <a:tint val="75000"/>
                  </a:schemeClr>
                </a:solidFill>
              </a:defRPr>
            </a:lvl4pPr>
            <a:lvl5pPr marL="1828069" indent="0" algn="ctr">
              <a:buNone/>
              <a:defRPr>
                <a:solidFill>
                  <a:schemeClr val="tx1">
                    <a:tint val="75000"/>
                  </a:schemeClr>
                </a:solidFill>
              </a:defRPr>
            </a:lvl5pPr>
            <a:lvl6pPr marL="2285086" indent="0" algn="ctr">
              <a:buNone/>
              <a:defRPr>
                <a:solidFill>
                  <a:schemeClr val="tx1">
                    <a:tint val="75000"/>
                  </a:schemeClr>
                </a:solidFill>
              </a:defRPr>
            </a:lvl6pPr>
            <a:lvl7pPr marL="2742103" indent="0" algn="ctr">
              <a:buNone/>
              <a:defRPr>
                <a:solidFill>
                  <a:schemeClr val="tx1">
                    <a:tint val="75000"/>
                  </a:schemeClr>
                </a:solidFill>
              </a:defRPr>
            </a:lvl7pPr>
            <a:lvl8pPr marL="3199120" indent="0" algn="ctr">
              <a:buNone/>
              <a:defRPr>
                <a:solidFill>
                  <a:schemeClr val="tx1">
                    <a:tint val="75000"/>
                  </a:schemeClr>
                </a:solidFill>
              </a:defRPr>
            </a:lvl8pPr>
            <a:lvl9pPr marL="3656138" indent="0" algn="ctr">
              <a:buNone/>
              <a:defRPr>
                <a:solidFill>
                  <a:schemeClr val="tx1">
                    <a:tint val="75000"/>
                  </a:schemeClr>
                </a:solidFill>
              </a:defRPr>
            </a:lvl9pPr>
          </a:lstStyle>
          <a:p>
            <a:r>
              <a:rPr lang="nb-NO"/>
              <a:t>Klikk for å redigere undertittelstil i malen</a:t>
            </a:r>
          </a:p>
        </p:txBody>
      </p:sp>
      <p:sp>
        <p:nvSpPr>
          <p:cNvPr id="6" name="Slide Number Placeholder 5">
            <a:extLst>
              <a:ext uri="{FF2B5EF4-FFF2-40B4-BE49-F238E27FC236}">
                <a16:creationId xmlns:a16="http://schemas.microsoft.com/office/drawing/2014/main" id="{50EC3166-6758-48A4-B49C-F9932EA75A85}"/>
              </a:ext>
            </a:extLst>
          </p:cNvPr>
          <p:cNvSpPr>
            <a:spLocks noGrp="1"/>
          </p:cNvSpPr>
          <p:nvPr>
            <p:ph type="sldNum" sz="quarter" idx="15"/>
          </p:nvPr>
        </p:nvSpPr>
        <p:spPr/>
        <p:txBody>
          <a:bodyPr/>
          <a:lstStyle/>
          <a:p>
            <a:fld id="{506AC2BF-D24A-4EB7-9901-6BA93FB1C43F}" type="slidenum">
              <a:rPr lang="en-US" smtClean="0"/>
              <a:pPr/>
              <a:t>‹#›</a:t>
            </a:fld>
            <a:endParaRPr lang="en-US"/>
          </a:p>
        </p:txBody>
      </p:sp>
      <p:pic>
        <p:nvPicPr>
          <p:cNvPr id="10" name="Graphic 9">
            <a:extLst>
              <a:ext uri="{FF2B5EF4-FFF2-40B4-BE49-F238E27FC236}">
                <a16:creationId xmlns:a16="http://schemas.microsoft.com/office/drawing/2014/main" id="{A566A5AD-43D5-4D32-8F27-633B39B41C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75437" y="267790"/>
            <a:ext cx="1181203" cy="617981"/>
          </a:xfrm>
          <a:prstGeom prst="rect">
            <a:avLst/>
          </a:prstGeom>
        </p:spPr>
      </p:pic>
      <p:pic>
        <p:nvPicPr>
          <p:cNvPr id="11" name="Graphic 10">
            <a:extLst>
              <a:ext uri="{FF2B5EF4-FFF2-40B4-BE49-F238E27FC236}">
                <a16:creationId xmlns:a16="http://schemas.microsoft.com/office/drawing/2014/main" id="{E436F438-CDE3-402C-9EA0-62FD69DE0E0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35360" y="319499"/>
            <a:ext cx="1277390" cy="1277390"/>
          </a:xfrm>
          <a:prstGeom prst="rect">
            <a:avLst/>
          </a:prstGeom>
        </p:spPr>
      </p:pic>
    </p:spTree>
    <p:extLst>
      <p:ext uri="{BB962C8B-B14F-4D97-AF65-F5344CB8AC3E}">
        <p14:creationId xmlns:p14="http://schemas.microsoft.com/office/powerpoint/2010/main" val="8715872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tel og innhold">
    <p:bg>
      <p:bgRef idx="1001">
        <a:schemeClr val="bg1"/>
      </p:bgRef>
    </p:bg>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334048" y="900001"/>
            <a:ext cx="11510423" cy="5623952"/>
          </a:xfrm>
        </p:spPr>
        <p:txBody>
          <a:bodyPr/>
          <a:lstStyle>
            <a:lvl1pPr>
              <a:spcAft>
                <a:spcPts val="0"/>
              </a:spcAft>
              <a:defRPr/>
            </a:lvl1pPr>
            <a:lvl2pPr>
              <a:spcBef>
                <a:spcPts val="0"/>
              </a:spcBef>
              <a:defRPr/>
            </a:lvl2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Slide Number Placeholder 3">
            <a:extLst>
              <a:ext uri="{FF2B5EF4-FFF2-40B4-BE49-F238E27FC236}">
                <a16:creationId xmlns:a16="http://schemas.microsoft.com/office/drawing/2014/main" id="{8D8C802B-AE49-47BB-AF14-1B113F366F09}"/>
              </a:ext>
            </a:extLst>
          </p:cNvPr>
          <p:cNvSpPr>
            <a:spLocks noGrp="1"/>
          </p:cNvSpPr>
          <p:nvPr>
            <p:ph type="sldNum" sz="quarter" idx="14"/>
          </p:nvPr>
        </p:nvSpPr>
        <p:spPr/>
        <p:txBody>
          <a:bodyPr/>
          <a:lstStyle/>
          <a:p>
            <a:fld id="{506AC2BF-D24A-4EB7-9901-6BA93FB1C43F}" type="slidenum">
              <a:rPr lang="en-US" smtClean="0"/>
              <a:pPr/>
              <a:t>‹#›</a:t>
            </a:fld>
            <a:endParaRPr lang="en-US"/>
          </a:p>
        </p:txBody>
      </p:sp>
      <p:sp>
        <p:nvSpPr>
          <p:cNvPr id="2" name="Title 1">
            <a:extLst>
              <a:ext uri="{FF2B5EF4-FFF2-40B4-BE49-F238E27FC236}">
                <a16:creationId xmlns:a16="http://schemas.microsoft.com/office/drawing/2014/main" id="{010D002B-773B-415D-A15F-838EC0659ACF}"/>
              </a:ext>
            </a:extLst>
          </p:cNvPr>
          <p:cNvSpPr>
            <a:spLocks noGrp="1"/>
          </p:cNvSpPr>
          <p:nvPr>
            <p:ph type="title"/>
          </p:nvPr>
        </p:nvSpPr>
        <p:spPr>
          <a:xfrm>
            <a:off x="334048" y="252000"/>
            <a:ext cx="10586488" cy="469132"/>
          </a:xfrm>
        </p:spPr>
        <p:txBody>
          <a:bodyPr/>
          <a:lstStyle/>
          <a:p>
            <a:r>
              <a:rPr lang="nb-NO"/>
              <a:t>Klikk for å redigere tittelstil</a:t>
            </a:r>
            <a:endParaRPr lang="en-US"/>
          </a:p>
        </p:txBody>
      </p:sp>
    </p:spTree>
    <p:extLst>
      <p:ext uri="{BB962C8B-B14F-4D97-AF65-F5344CB8AC3E}">
        <p14:creationId xmlns:p14="http://schemas.microsoft.com/office/powerpoint/2010/main" val="877695106"/>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tel og innhold #2">
    <p:bg>
      <p:bgRef idx="1001">
        <a:schemeClr val="bg1"/>
      </p:bgRef>
    </p:bg>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333407" y="1268792"/>
            <a:ext cx="11561690" cy="5276461"/>
          </a:xfrm>
        </p:spPr>
        <p:txBody>
          <a:bodyPr/>
          <a:lstStyle>
            <a:lvl1pPr>
              <a:spcAft>
                <a:spcPts val="0"/>
              </a:spcAft>
              <a:defRPr/>
            </a:lvl1pPr>
            <a:lvl2pPr>
              <a:spcBef>
                <a:spcPts val="0"/>
              </a:spcBef>
              <a:defRPr/>
            </a:lvl2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Slide Number Placeholder 3">
            <a:extLst>
              <a:ext uri="{FF2B5EF4-FFF2-40B4-BE49-F238E27FC236}">
                <a16:creationId xmlns:a16="http://schemas.microsoft.com/office/drawing/2014/main" id="{8D8C802B-AE49-47BB-AF14-1B113F366F09}"/>
              </a:ext>
            </a:extLst>
          </p:cNvPr>
          <p:cNvSpPr>
            <a:spLocks noGrp="1"/>
          </p:cNvSpPr>
          <p:nvPr>
            <p:ph type="sldNum" sz="quarter" idx="14"/>
          </p:nvPr>
        </p:nvSpPr>
        <p:spPr/>
        <p:txBody>
          <a:bodyPr/>
          <a:lstStyle/>
          <a:p>
            <a:fld id="{506AC2BF-D24A-4EB7-9901-6BA93FB1C43F}" type="slidenum">
              <a:rPr lang="en-US" smtClean="0"/>
              <a:pPr/>
              <a:t>‹#›</a:t>
            </a:fld>
            <a:endParaRPr lang="en-US"/>
          </a:p>
        </p:txBody>
      </p:sp>
      <p:sp>
        <p:nvSpPr>
          <p:cNvPr id="7" name="Tittel 1">
            <a:extLst>
              <a:ext uri="{FF2B5EF4-FFF2-40B4-BE49-F238E27FC236}">
                <a16:creationId xmlns:a16="http://schemas.microsoft.com/office/drawing/2014/main" id="{2077159C-DBF6-442C-A3C5-41944505A8FF}"/>
              </a:ext>
            </a:extLst>
          </p:cNvPr>
          <p:cNvSpPr>
            <a:spLocks noGrp="1"/>
          </p:cNvSpPr>
          <p:nvPr>
            <p:ph type="title" hasCustomPrompt="1"/>
          </p:nvPr>
        </p:nvSpPr>
        <p:spPr>
          <a:xfrm>
            <a:off x="334048" y="633332"/>
            <a:ext cx="11561690" cy="469132"/>
          </a:xfrm>
        </p:spPr>
        <p:txBody>
          <a:bodyPr/>
          <a:lstStyle>
            <a:lvl1pPr>
              <a:defRPr>
                <a:latin typeface="Calibri" panose="020F0502020204030204" pitchFamily="34" charset="0"/>
              </a:defRPr>
            </a:lvl1pPr>
          </a:lstStyle>
          <a:p>
            <a:r>
              <a:rPr lang="nb-NO"/>
              <a:t>Klikk </a:t>
            </a:r>
            <a:r>
              <a:rPr lang="nb-NO" err="1"/>
              <a:t>forå</a:t>
            </a:r>
            <a:r>
              <a:rPr lang="nb-NO"/>
              <a:t> redigere tittelstil</a:t>
            </a:r>
          </a:p>
        </p:txBody>
      </p:sp>
      <p:sp>
        <p:nvSpPr>
          <p:cNvPr id="8" name="Plassholder for tekst 7">
            <a:extLst>
              <a:ext uri="{FF2B5EF4-FFF2-40B4-BE49-F238E27FC236}">
                <a16:creationId xmlns:a16="http://schemas.microsoft.com/office/drawing/2014/main" id="{26815A86-A95A-4C74-A68C-4F9E42D1C92F}"/>
              </a:ext>
            </a:extLst>
          </p:cNvPr>
          <p:cNvSpPr>
            <a:spLocks noGrp="1"/>
          </p:cNvSpPr>
          <p:nvPr>
            <p:ph type="body" sz="quarter" idx="13"/>
          </p:nvPr>
        </p:nvSpPr>
        <p:spPr>
          <a:xfrm>
            <a:off x="334048" y="248392"/>
            <a:ext cx="10730504" cy="354711"/>
          </a:xfrm>
        </p:spPr>
        <p:txBody>
          <a:bodyPr>
            <a:normAutofit/>
          </a:bodyPr>
          <a:lstStyle>
            <a:lvl1pPr marL="0" indent="0">
              <a:buNone/>
              <a:defRPr sz="2000">
                <a:solidFill>
                  <a:srgbClr val="ED9300"/>
                </a:solidFill>
              </a:defRPr>
            </a:lvl1pPr>
          </a:lstStyle>
          <a:p>
            <a:pPr lvl="0"/>
            <a:r>
              <a:rPr lang="nb-NO"/>
              <a:t>Klikk for å redigere tekststiler i malen</a:t>
            </a:r>
          </a:p>
        </p:txBody>
      </p:sp>
    </p:spTree>
    <p:extLst>
      <p:ext uri="{BB962C8B-B14F-4D97-AF65-F5344CB8AC3E}">
        <p14:creationId xmlns:p14="http://schemas.microsoft.com/office/powerpoint/2010/main" val="2263127136"/>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tel, innhold og bilde">
    <p:spTree>
      <p:nvGrpSpPr>
        <p:cNvPr id="1" name=""/>
        <p:cNvGrpSpPr/>
        <p:nvPr/>
      </p:nvGrpSpPr>
      <p:grpSpPr>
        <a:xfrm>
          <a:off x="0" y="0"/>
          <a:ext cx="0" cy="0"/>
          <a:chOff x="0" y="0"/>
          <a:chExt cx="0" cy="0"/>
        </a:xfrm>
      </p:grpSpPr>
      <p:sp>
        <p:nvSpPr>
          <p:cNvPr id="18" name="Plassholder for innhold 2"/>
          <p:cNvSpPr>
            <a:spLocks noGrp="1"/>
          </p:cNvSpPr>
          <p:nvPr>
            <p:ph idx="1"/>
          </p:nvPr>
        </p:nvSpPr>
        <p:spPr>
          <a:xfrm>
            <a:off x="334800" y="900000"/>
            <a:ext cx="4342799" cy="563380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0" name="Plassholder for bilde 3"/>
          <p:cNvSpPr>
            <a:spLocks noGrp="1"/>
          </p:cNvSpPr>
          <p:nvPr>
            <p:ph type="pic" sz="quarter" idx="19"/>
          </p:nvPr>
        </p:nvSpPr>
        <p:spPr>
          <a:xfrm>
            <a:off x="5040000" y="900000"/>
            <a:ext cx="6807600" cy="5633807"/>
          </a:xfrm>
        </p:spPr>
        <p:txBody>
          <a:bodyPr tIns="1619676"/>
          <a:lstStyle>
            <a:lvl1pPr marL="0" indent="0" algn="ctr">
              <a:buNone/>
              <a:defRPr/>
            </a:lvl1pPr>
          </a:lstStyle>
          <a:p>
            <a:r>
              <a:rPr lang="nb-NO"/>
              <a:t>Klikk på ikonet for å legge til et bilde</a:t>
            </a:r>
            <a:endParaRPr lang="en-GB"/>
          </a:p>
        </p:txBody>
      </p:sp>
      <p:sp>
        <p:nvSpPr>
          <p:cNvPr id="3" name="Slide Number Placeholder 2">
            <a:extLst>
              <a:ext uri="{FF2B5EF4-FFF2-40B4-BE49-F238E27FC236}">
                <a16:creationId xmlns:a16="http://schemas.microsoft.com/office/drawing/2014/main" id="{2688EBAF-9C54-44D6-A577-E1A0E57E2078}"/>
              </a:ext>
            </a:extLst>
          </p:cNvPr>
          <p:cNvSpPr>
            <a:spLocks noGrp="1"/>
          </p:cNvSpPr>
          <p:nvPr>
            <p:ph type="sldNum" sz="quarter" idx="20"/>
          </p:nvPr>
        </p:nvSpPr>
        <p:spPr/>
        <p:txBody>
          <a:bodyPr/>
          <a:lstStyle/>
          <a:p>
            <a:fld id="{506AC2BF-D24A-4EB7-9901-6BA93FB1C43F}" type="slidenum">
              <a:rPr lang="en-US" smtClean="0"/>
              <a:pPr/>
              <a:t>‹#›</a:t>
            </a:fld>
            <a:endParaRPr lang="en-US"/>
          </a:p>
        </p:txBody>
      </p:sp>
      <p:sp>
        <p:nvSpPr>
          <p:cNvPr id="5" name="Title 4">
            <a:extLst>
              <a:ext uri="{FF2B5EF4-FFF2-40B4-BE49-F238E27FC236}">
                <a16:creationId xmlns:a16="http://schemas.microsoft.com/office/drawing/2014/main" id="{8D5541F6-4938-4A31-A761-6CF43C786ED2}"/>
              </a:ext>
            </a:extLst>
          </p:cNvPr>
          <p:cNvSpPr>
            <a:spLocks noGrp="1"/>
          </p:cNvSpPr>
          <p:nvPr>
            <p:ph type="title"/>
          </p:nvPr>
        </p:nvSpPr>
        <p:spPr>
          <a:xfrm>
            <a:off x="334800" y="252000"/>
            <a:ext cx="10576137" cy="469132"/>
          </a:xfrm>
        </p:spPr>
        <p:txBody>
          <a:bodyPr/>
          <a:lstStyle/>
          <a:p>
            <a:r>
              <a:rPr lang="nb-NO"/>
              <a:t>Klikk for å redigere tittelstil</a:t>
            </a:r>
            <a:endParaRPr lang="en-US"/>
          </a:p>
        </p:txBody>
      </p:sp>
    </p:spTree>
    <p:extLst>
      <p:ext uri="{BB962C8B-B14F-4D97-AF65-F5344CB8AC3E}">
        <p14:creationId xmlns:p14="http://schemas.microsoft.com/office/powerpoint/2010/main" val="145441036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tel, innhold og infotekst">
    <p:spTree>
      <p:nvGrpSpPr>
        <p:cNvPr id="1" name=""/>
        <p:cNvGrpSpPr/>
        <p:nvPr/>
      </p:nvGrpSpPr>
      <p:grpSpPr>
        <a:xfrm>
          <a:off x="0" y="0"/>
          <a:ext cx="0" cy="0"/>
          <a:chOff x="0" y="0"/>
          <a:chExt cx="0" cy="0"/>
        </a:xfrm>
      </p:grpSpPr>
      <p:sp>
        <p:nvSpPr>
          <p:cNvPr id="8" name="Plassholder for innhold 2"/>
          <p:cNvSpPr>
            <a:spLocks noGrp="1"/>
          </p:cNvSpPr>
          <p:nvPr>
            <p:ph idx="1"/>
          </p:nvPr>
        </p:nvSpPr>
        <p:spPr>
          <a:xfrm>
            <a:off x="334048" y="900000"/>
            <a:ext cx="6842071" cy="565140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3" name="Slide Number Placeholder 2">
            <a:extLst>
              <a:ext uri="{FF2B5EF4-FFF2-40B4-BE49-F238E27FC236}">
                <a16:creationId xmlns:a16="http://schemas.microsoft.com/office/drawing/2014/main" id="{E76B3CE8-555C-44D7-85B6-B6DA83CF5DFB}"/>
              </a:ext>
            </a:extLst>
          </p:cNvPr>
          <p:cNvSpPr>
            <a:spLocks noGrp="1"/>
          </p:cNvSpPr>
          <p:nvPr>
            <p:ph type="sldNum" sz="quarter" idx="18"/>
          </p:nvPr>
        </p:nvSpPr>
        <p:spPr/>
        <p:txBody>
          <a:bodyPr/>
          <a:lstStyle/>
          <a:p>
            <a:fld id="{506AC2BF-D24A-4EB7-9901-6BA93FB1C43F}" type="slidenum">
              <a:rPr lang="en-US" smtClean="0"/>
              <a:pPr/>
              <a:t>‹#›</a:t>
            </a:fld>
            <a:endParaRPr lang="en-US"/>
          </a:p>
        </p:txBody>
      </p:sp>
      <p:sp>
        <p:nvSpPr>
          <p:cNvPr id="14" name="Plassholder for tekst 14">
            <a:extLst>
              <a:ext uri="{FF2B5EF4-FFF2-40B4-BE49-F238E27FC236}">
                <a16:creationId xmlns:a16="http://schemas.microsoft.com/office/drawing/2014/main" id="{C3E599A1-5146-41A3-BE13-34958A32D1A9}"/>
              </a:ext>
            </a:extLst>
          </p:cNvPr>
          <p:cNvSpPr>
            <a:spLocks noGrp="1"/>
          </p:cNvSpPr>
          <p:nvPr>
            <p:ph type="body" sz="quarter" idx="16"/>
          </p:nvPr>
        </p:nvSpPr>
        <p:spPr>
          <a:xfrm>
            <a:off x="7503301" y="1141760"/>
            <a:ext cx="4341170" cy="533528"/>
          </a:xfrm>
          <a:solidFill>
            <a:srgbClr val="C8CACB"/>
          </a:solidFill>
        </p:spPr>
        <p:txBody>
          <a:bodyPr wrap="square" lIns="197936" tIns="172744" rIns="197936" bIns="172744">
            <a:spAutoFit/>
          </a:bodyPr>
          <a:lstStyle>
            <a:lvl1pPr marL="0" indent="0">
              <a:spcBef>
                <a:spcPts val="0"/>
              </a:spcBef>
              <a:buNone/>
              <a:defRPr sz="1200"/>
            </a:lvl1pPr>
          </a:lstStyle>
          <a:p>
            <a:pPr lvl="0"/>
            <a:r>
              <a:rPr lang="nb-NO"/>
              <a:t>Klikk for å redigere tekststiler i malen</a:t>
            </a:r>
          </a:p>
        </p:txBody>
      </p:sp>
      <p:sp>
        <p:nvSpPr>
          <p:cNvPr id="15" name="Plassholder for tekst 10">
            <a:extLst>
              <a:ext uri="{FF2B5EF4-FFF2-40B4-BE49-F238E27FC236}">
                <a16:creationId xmlns:a16="http://schemas.microsoft.com/office/drawing/2014/main" id="{71278FDF-39F6-4061-8656-BEA34642440F}"/>
              </a:ext>
            </a:extLst>
          </p:cNvPr>
          <p:cNvSpPr>
            <a:spLocks noGrp="1"/>
          </p:cNvSpPr>
          <p:nvPr>
            <p:ph type="body" sz="quarter" idx="15" hasCustomPrompt="1"/>
          </p:nvPr>
        </p:nvSpPr>
        <p:spPr>
          <a:xfrm>
            <a:off x="7594589" y="889821"/>
            <a:ext cx="4249882" cy="251942"/>
          </a:xfrm>
          <a:solidFill>
            <a:srgbClr val="ED9300"/>
          </a:solidFill>
        </p:spPr>
        <p:txBody>
          <a:bodyPr wrap="square" lIns="101217" tIns="50608" rIns="75913" bIns="50608" anchor="ctr">
            <a:noAutofit/>
          </a:bodyPr>
          <a:lstStyle>
            <a:lvl1pPr marL="0" indent="0" algn="r">
              <a:buNone/>
              <a:defRPr sz="1000" b="0" cap="none" baseline="0">
                <a:solidFill>
                  <a:schemeClr val="bg1"/>
                </a:solidFill>
              </a:defRPr>
            </a:lvl1pPr>
          </a:lstStyle>
          <a:p>
            <a:pPr lvl="0"/>
            <a:r>
              <a:rPr lang="nb-NO"/>
              <a:t>Forklaringstekst</a:t>
            </a:r>
          </a:p>
        </p:txBody>
      </p:sp>
      <p:sp>
        <p:nvSpPr>
          <p:cNvPr id="18" name="Plassholder for tekst 10">
            <a:extLst>
              <a:ext uri="{FF2B5EF4-FFF2-40B4-BE49-F238E27FC236}">
                <a16:creationId xmlns:a16="http://schemas.microsoft.com/office/drawing/2014/main" id="{3142A14B-945D-464F-952A-9E10473F818F}"/>
              </a:ext>
            </a:extLst>
          </p:cNvPr>
          <p:cNvSpPr>
            <a:spLocks noGrp="1"/>
          </p:cNvSpPr>
          <p:nvPr>
            <p:ph type="body" sz="quarter" idx="14" hasCustomPrompt="1"/>
          </p:nvPr>
        </p:nvSpPr>
        <p:spPr>
          <a:xfrm>
            <a:off x="7503301" y="896927"/>
            <a:ext cx="813473" cy="240704"/>
          </a:xfrm>
          <a:solidFill>
            <a:srgbClr val="58B02C"/>
          </a:solidFill>
        </p:spPr>
        <p:txBody>
          <a:bodyPr wrap="square" lIns="75913" tIns="50608" rIns="101217" bIns="50608" anchor="ctr">
            <a:spAutoFit/>
          </a:bodyPr>
          <a:lstStyle>
            <a:lvl1pPr marL="0" indent="0">
              <a:buNone/>
              <a:defRPr sz="900" b="1" cap="all" baseline="0">
                <a:solidFill>
                  <a:schemeClr val="bg1"/>
                </a:solidFill>
              </a:defRPr>
            </a:lvl1pPr>
          </a:lstStyle>
          <a:p>
            <a:pPr lvl="0"/>
            <a:r>
              <a:rPr lang="nb-NO"/>
              <a:t>Infotittel</a:t>
            </a:r>
          </a:p>
        </p:txBody>
      </p:sp>
      <p:sp>
        <p:nvSpPr>
          <p:cNvPr id="5" name="Title 4">
            <a:extLst>
              <a:ext uri="{FF2B5EF4-FFF2-40B4-BE49-F238E27FC236}">
                <a16:creationId xmlns:a16="http://schemas.microsoft.com/office/drawing/2014/main" id="{43875BC3-0E29-49E5-9AD9-11B42FC59C14}"/>
              </a:ext>
            </a:extLst>
          </p:cNvPr>
          <p:cNvSpPr>
            <a:spLocks noGrp="1"/>
          </p:cNvSpPr>
          <p:nvPr>
            <p:ph type="title"/>
          </p:nvPr>
        </p:nvSpPr>
        <p:spPr>
          <a:xfrm>
            <a:off x="334048" y="252000"/>
            <a:ext cx="10586488" cy="469132"/>
          </a:xfrm>
        </p:spPr>
        <p:txBody>
          <a:bodyPr/>
          <a:lstStyle/>
          <a:p>
            <a:r>
              <a:rPr lang="nb-NO"/>
              <a:t>Klikk for å redigere tittelstil</a:t>
            </a:r>
            <a:endParaRPr lang="en-US"/>
          </a:p>
        </p:txBody>
      </p:sp>
    </p:spTree>
    <p:extLst>
      <p:ext uri="{BB962C8B-B14F-4D97-AF65-F5344CB8AC3E}">
        <p14:creationId xmlns:p14="http://schemas.microsoft.com/office/powerpoint/2010/main" val="419932079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Sitat, navn og bilde">
    <p:spTree>
      <p:nvGrpSpPr>
        <p:cNvPr id="1" name=""/>
        <p:cNvGrpSpPr/>
        <p:nvPr/>
      </p:nvGrpSpPr>
      <p:grpSpPr>
        <a:xfrm>
          <a:off x="0" y="0"/>
          <a:ext cx="0" cy="0"/>
          <a:chOff x="0" y="0"/>
          <a:chExt cx="0" cy="0"/>
        </a:xfrm>
      </p:grpSpPr>
      <p:sp>
        <p:nvSpPr>
          <p:cNvPr id="2" name="Tittel 1"/>
          <p:cNvSpPr>
            <a:spLocks noGrp="1"/>
          </p:cNvSpPr>
          <p:nvPr>
            <p:ph type="title"/>
          </p:nvPr>
        </p:nvSpPr>
        <p:spPr>
          <a:xfrm>
            <a:off x="324356" y="908720"/>
            <a:ext cx="7023302" cy="1944216"/>
          </a:xfrm>
        </p:spPr>
        <p:txBody>
          <a:bodyPr wrap="square">
            <a:noAutofit/>
          </a:bodyPr>
          <a:lstStyle>
            <a:lvl1pPr>
              <a:defRPr sz="3600"/>
            </a:lvl1pPr>
          </a:lstStyle>
          <a:p>
            <a:r>
              <a:rPr lang="nb-NO"/>
              <a:t>Klikk for å redigere tittelstil</a:t>
            </a:r>
          </a:p>
        </p:txBody>
      </p:sp>
      <p:sp>
        <p:nvSpPr>
          <p:cNvPr id="14" name="Plassholder for tekst 7"/>
          <p:cNvSpPr>
            <a:spLocks noGrp="1"/>
          </p:cNvSpPr>
          <p:nvPr>
            <p:ph type="body" sz="quarter" idx="17" hasCustomPrompt="1"/>
          </p:nvPr>
        </p:nvSpPr>
        <p:spPr>
          <a:xfrm>
            <a:off x="324355" y="3140968"/>
            <a:ext cx="7023302" cy="642744"/>
          </a:xfrm>
        </p:spPr>
        <p:txBody>
          <a:bodyPr>
            <a:normAutofit/>
          </a:bodyPr>
          <a:lstStyle>
            <a:lvl1pPr marL="0" indent="0" algn="r">
              <a:buNone/>
              <a:defRPr sz="1700">
                <a:solidFill>
                  <a:srgbClr val="ED9300"/>
                </a:solidFill>
              </a:defRPr>
            </a:lvl1pPr>
          </a:lstStyle>
          <a:p>
            <a:pPr lvl="0"/>
            <a:r>
              <a:rPr lang="nb-NO"/>
              <a:t>Navn </a:t>
            </a:r>
            <a:r>
              <a:rPr lang="nb-NO" err="1"/>
              <a:t>Navnesen</a:t>
            </a:r>
            <a:endParaRPr lang="nb-NO"/>
          </a:p>
        </p:txBody>
      </p:sp>
      <p:sp>
        <p:nvSpPr>
          <p:cNvPr id="20" name="Plassholder for bilde 3"/>
          <p:cNvSpPr>
            <a:spLocks noGrp="1"/>
          </p:cNvSpPr>
          <p:nvPr>
            <p:ph type="pic" sz="quarter" idx="19"/>
          </p:nvPr>
        </p:nvSpPr>
        <p:spPr>
          <a:xfrm>
            <a:off x="7670249" y="908720"/>
            <a:ext cx="4186470" cy="4608512"/>
          </a:xfrm>
        </p:spPr>
        <p:txBody>
          <a:bodyPr tIns="1619676"/>
          <a:lstStyle>
            <a:lvl1pPr marL="0" indent="0" algn="ctr">
              <a:buNone/>
              <a:defRPr/>
            </a:lvl1pPr>
          </a:lstStyle>
          <a:p>
            <a:r>
              <a:rPr lang="nb-NO"/>
              <a:t>Klikk på ikonet for å legge til et bilde</a:t>
            </a:r>
            <a:endParaRPr lang="en-GB"/>
          </a:p>
        </p:txBody>
      </p:sp>
      <p:sp>
        <p:nvSpPr>
          <p:cNvPr id="3" name="Slide Number Placeholder 2">
            <a:extLst>
              <a:ext uri="{FF2B5EF4-FFF2-40B4-BE49-F238E27FC236}">
                <a16:creationId xmlns:a16="http://schemas.microsoft.com/office/drawing/2014/main" id="{91F856A7-7EEC-4642-9A86-F29893BDB938}"/>
              </a:ext>
            </a:extLst>
          </p:cNvPr>
          <p:cNvSpPr>
            <a:spLocks noGrp="1"/>
          </p:cNvSpPr>
          <p:nvPr>
            <p:ph type="sldNum" sz="quarter" idx="20"/>
          </p:nvPr>
        </p:nvSpPr>
        <p:spPr/>
        <p:txBody>
          <a:bodyPr/>
          <a:lstStyle/>
          <a:p>
            <a:fld id="{506AC2BF-D24A-4EB7-9901-6BA93FB1C43F}" type="slidenum">
              <a:rPr lang="en-US" smtClean="0"/>
              <a:pPr/>
              <a:t>‹#›</a:t>
            </a:fld>
            <a:endParaRPr lang="en-US"/>
          </a:p>
        </p:txBody>
      </p:sp>
    </p:spTree>
    <p:extLst>
      <p:ext uri="{BB962C8B-B14F-4D97-AF65-F5344CB8AC3E}">
        <p14:creationId xmlns:p14="http://schemas.microsoft.com/office/powerpoint/2010/main" val="16367468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tort bilde">
    <p:spTree>
      <p:nvGrpSpPr>
        <p:cNvPr id="1" name=""/>
        <p:cNvGrpSpPr/>
        <p:nvPr/>
      </p:nvGrpSpPr>
      <p:grpSpPr>
        <a:xfrm>
          <a:off x="0" y="0"/>
          <a:ext cx="0" cy="0"/>
          <a:chOff x="0" y="0"/>
          <a:chExt cx="0" cy="0"/>
        </a:xfrm>
      </p:grpSpPr>
      <p:sp>
        <p:nvSpPr>
          <p:cNvPr id="15" name="Plassholder for bilde 3"/>
          <p:cNvSpPr>
            <a:spLocks noGrp="1"/>
          </p:cNvSpPr>
          <p:nvPr>
            <p:ph type="pic" sz="quarter" idx="19"/>
          </p:nvPr>
        </p:nvSpPr>
        <p:spPr>
          <a:xfrm>
            <a:off x="334046" y="891259"/>
            <a:ext cx="11510425" cy="5634086"/>
          </a:xfrm>
        </p:spPr>
        <p:txBody>
          <a:bodyPr tIns="1619676"/>
          <a:lstStyle>
            <a:lvl1pPr marL="0" indent="0" algn="ctr">
              <a:buNone/>
              <a:defRPr/>
            </a:lvl1pPr>
          </a:lstStyle>
          <a:p>
            <a:r>
              <a:rPr lang="nb-NO"/>
              <a:t>Klikk på ikonet for å legge til et bilde</a:t>
            </a:r>
            <a:endParaRPr lang="en-GB"/>
          </a:p>
        </p:txBody>
      </p:sp>
      <p:sp>
        <p:nvSpPr>
          <p:cNvPr id="2" name="Slide Number Placeholder 1">
            <a:extLst>
              <a:ext uri="{FF2B5EF4-FFF2-40B4-BE49-F238E27FC236}">
                <a16:creationId xmlns:a16="http://schemas.microsoft.com/office/drawing/2014/main" id="{8C1F6929-0DBD-4A27-B027-FC2A21E67761}"/>
              </a:ext>
            </a:extLst>
          </p:cNvPr>
          <p:cNvSpPr>
            <a:spLocks noGrp="1"/>
          </p:cNvSpPr>
          <p:nvPr>
            <p:ph type="sldNum" sz="quarter" idx="20"/>
          </p:nvPr>
        </p:nvSpPr>
        <p:spPr/>
        <p:txBody>
          <a:bodyPr/>
          <a:lstStyle/>
          <a:p>
            <a:fld id="{506AC2BF-D24A-4EB7-9901-6BA93FB1C43F}" type="slidenum">
              <a:rPr lang="en-US" smtClean="0"/>
              <a:pPr/>
              <a:t>‹#›</a:t>
            </a:fld>
            <a:endParaRPr lang="en-US"/>
          </a:p>
        </p:txBody>
      </p:sp>
      <p:sp>
        <p:nvSpPr>
          <p:cNvPr id="6" name="Title 5">
            <a:extLst>
              <a:ext uri="{FF2B5EF4-FFF2-40B4-BE49-F238E27FC236}">
                <a16:creationId xmlns:a16="http://schemas.microsoft.com/office/drawing/2014/main" id="{A22DAE62-E13E-456F-BD91-A461A076C9C8}"/>
              </a:ext>
            </a:extLst>
          </p:cNvPr>
          <p:cNvSpPr>
            <a:spLocks noGrp="1"/>
          </p:cNvSpPr>
          <p:nvPr>
            <p:ph type="title"/>
          </p:nvPr>
        </p:nvSpPr>
        <p:spPr>
          <a:xfrm>
            <a:off x="334047" y="260648"/>
            <a:ext cx="10586489" cy="469132"/>
          </a:xfrm>
        </p:spPr>
        <p:txBody>
          <a:bodyPr/>
          <a:lstStyle/>
          <a:p>
            <a:r>
              <a:rPr lang="nb-NO"/>
              <a:t>Klikk for å redigere tittelstil</a:t>
            </a:r>
            <a:endParaRPr lang="en-US"/>
          </a:p>
        </p:txBody>
      </p:sp>
    </p:spTree>
    <p:extLst>
      <p:ext uri="{BB962C8B-B14F-4D97-AF65-F5344CB8AC3E}">
        <p14:creationId xmlns:p14="http://schemas.microsoft.com/office/powerpoint/2010/main" val="2273433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RAM intro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87C5BC1-4247-4998-A916-96578468C1EC}"/>
              </a:ext>
            </a:extLst>
          </p:cNvPr>
          <p:cNvGraphicFramePr>
            <a:graphicFrameLocks noChangeAspect="1"/>
          </p:cNvGraphicFramePr>
          <p:nvPr userDrawn="1">
            <p:custDataLst>
              <p:tags r:id="rId1"/>
            </p:custDataLst>
            <p:extLst>
              <p:ext uri="{D42A27DB-BD31-4B8C-83A1-F6EECF244321}">
                <p14:modId xmlns:p14="http://schemas.microsoft.com/office/powerpoint/2010/main" val="4563853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2" name="Object 1" hidden="1">
                        <a:extLst>
                          <a:ext uri="{FF2B5EF4-FFF2-40B4-BE49-F238E27FC236}">
                            <a16:creationId xmlns:a16="http://schemas.microsoft.com/office/drawing/2014/main" id="{387C5BC1-4247-4998-A916-96578468C1E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7A326B79-D4A7-4CD7-A0C2-97A5B968A897}"/>
              </a:ext>
            </a:extLst>
          </p:cNvPr>
          <p:cNvSpPr>
            <a:spLocks noGrp="1"/>
          </p:cNvSpPr>
          <p:nvPr>
            <p:ph type="sldNum" sz="quarter" idx="10"/>
          </p:nvPr>
        </p:nvSpPr>
        <p:spPr/>
        <p:txBody>
          <a:bodyPr/>
          <a:lstStyle>
            <a:lvl1pPr rtl="0">
              <a:defRPr/>
            </a:lvl1pPr>
          </a:lstStyle>
          <a:p>
            <a:fld id="{506AC2BF-D24A-4EB7-9901-6BA93FB1C43F}" type="slidenum">
              <a:rPr lang="nb-NO" smtClean="0"/>
              <a:pPr/>
              <a:t>‹#›</a:t>
            </a:fld>
            <a:endParaRPr lang="nb-NO"/>
          </a:p>
        </p:txBody>
      </p:sp>
      <p:pic>
        <p:nvPicPr>
          <p:cNvPr id="4" name="Graphic 3">
            <a:extLst>
              <a:ext uri="{FF2B5EF4-FFF2-40B4-BE49-F238E27FC236}">
                <a16:creationId xmlns:a16="http://schemas.microsoft.com/office/drawing/2014/main" id="{5C2055B3-51AA-44E4-834F-CEB5A2B1D542}"/>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54791" y="2262860"/>
            <a:ext cx="1277390" cy="1277390"/>
          </a:xfrm>
          <a:prstGeom prst="rect">
            <a:avLst/>
          </a:prstGeom>
        </p:spPr>
      </p:pic>
      <p:sp>
        <p:nvSpPr>
          <p:cNvPr id="6" name="Text Placeholder 5">
            <a:extLst>
              <a:ext uri="{FF2B5EF4-FFF2-40B4-BE49-F238E27FC236}">
                <a16:creationId xmlns:a16="http://schemas.microsoft.com/office/drawing/2014/main" id="{7879B578-2EDB-4E81-BE97-DAAE8DB18BDB}"/>
              </a:ext>
            </a:extLst>
          </p:cNvPr>
          <p:cNvSpPr>
            <a:spLocks noGrp="1"/>
          </p:cNvSpPr>
          <p:nvPr>
            <p:ph type="body" sz="quarter" idx="11" hasCustomPrompt="1"/>
          </p:nvPr>
        </p:nvSpPr>
        <p:spPr>
          <a:xfrm>
            <a:off x="1990800" y="2349500"/>
            <a:ext cx="9784800" cy="1655763"/>
          </a:xfrm>
        </p:spPr>
        <p:txBody>
          <a:bodyPr>
            <a:noAutofit/>
          </a:bodyPr>
          <a:lstStyle>
            <a:lvl1pPr marL="0" indent="0" rtl="0">
              <a:buNone/>
              <a:defRPr sz="2400">
                <a:solidFill>
                  <a:schemeClr val="accent2"/>
                </a:solidFill>
              </a:defRPr>
            </a:lvl1pPr>
            <a:lvl2pPr>
              <a:defRPr sz="2400"/>
            </a:lvl2pPr>
            <a:lvl3pPr>
              <a:defRPr sz="2400"/>
            </a:lvl3pPr>
            <a:lvl4pPr>
              <a:defRPr sz="2400"/>
            </a:lvl4pPr>
            <a:lvl5pPr>
              <a:defRPr sz="2400"/>
            </a:lvl5pPr>
          </a:lstStyle>
          <a:p>
            <a:pPr lvl="0"/>
            <a:r>
              <a:rPr lang="nb-NO"/>
              <a:t>Klikk for å redigere tittelstil</a:t>
            </a:r>
          </a:p>
        </p:txBody>
      </p:sp>
      <p:sp>
        <p:nvSpPr>
          <p:cNvPr id="8" name="Text Placeholder 7">
            <a:extLst>
              <a:ext uri="{FF2B5EF4-FFF2-40B4-BE49-F238E27FC236}">
                <a16:creationId xmlns:a16="http://schemas.microsoft.com/office/drawing/2014/main" id="{F230C00E-0929-4F20-BF34-CE4A188DC8A2}"/>
              </a:ext>
            </a:extLst>
          </p:cNvPr>
          <p:cNvSpPr>
            <a:spLocks noGrp="1"/>
          </p:cNvSpPr>
          <p:nvPr>
            <p:ph type="body" sz="quarter" idx="12" hasCustomPrompt="1"/>
          </p:nvPr>
        </p:nvSpPr>
        <p:spPr>
          <a:xfrm>
            <a:off x="1990800" y="4294800"/>
            <a:ext cx="9784800" cy="1080000"/>
          </a:xfrm>
        </p:spPr>
        <p:txBody>
          <a:bodyPr>
            <a:normAutofit/>
          </a:bodyPr>
          <a:lstStyle>
            <a:lvl1pPr marL="0" indent="0" rtl="0">
              <a:buNone/>
              <a:defRPr sz="16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nb-NO"/>
              <a:t>Klikk for å redigere undertittel</a:t>
            </a:r>
          </a:p>
        </p:txBody>
      </p:sp>
    </p:spTree>
    <p:extLst>
      <p:ext uri="{BB962C8B-B14F-4D97-AF65-F5344CB8AC3E}">
        <p14:creationId xmlns:p14="http://schemas.microsoft.com/office/powerpoint/2010/main" val="263293321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Heldekkende bilde med marg">
    <p:spTree>
      <p:nvGrpSpPr>
        <p:cNvPr id="1" name=""/>
        <p:cNvGrpSpPr/>
        <p:nvPr/>
      </p:nvGrpSpPr>
      <p:grpSpPr>
        <a:xfrm>
          <a:off x="0" y="0"/>
          <a:ext cx="0" cy="0"/>
          <a:chOff x="0" y="0"/>
          <a:chExt cx="0" cy="0"/>
        </a:xfrm>
      </p:grpSpPr>
      <p:sp>
        <p:nvSpPr>
          <p:cNvPr id="4" name="Plassholder for bilde 3"/>
          <p:cNvSpPr>
            <a:spLocks noGrp="1"/>
          </p:cNvSpPr>
          <p:nvPr>
            <p:ph type="pic" sz="quarter" idx="19"/>
          </p:nvPr>
        </p:nvSpPr>
        <p:spPr>
          <a:xfrm>
            <a:off x="332888" y="312459"/>
            <a:ext cx="11518444" cy="6212886"/>
          </a:xfrm>
        </p:spPr>
        <p:txBody>
          <a:bodyPr tIns="1619676"/>
          <a:lstStyle>
            <a:lvl1pPr marL="0" indent="0" algn="ctr">
              <a:buNone/>
              <a:defRPr/>
            </a:lvl1pPr>
          </a:lstStyle>
          <a:p>
            <a:r>
              <a:rPr lang="nb-NO"/>
              <a:t>Klikk på ikonet for å legge til et bilde</a:t>
            </a:r>
            <a:endParaRPr lang="en-GB"/>
          </a:p>
        </p:txBody>
      </p:sp>
      <p:sp>
        <p:nvSpPr>
          <p:cNvPr id="2" name="Slide Number Placeholder 1">
            <a:extLst>
              <a:ext uri="{FF2B5EF4-FFF2-40B4-BE49-F238E27FC236}">
                <a16:creationId xmlns:a16="http://schemas.microsoft.com/office/drawing/2014/main" id="{056F6A84-C71A-4C0B-AAFE-6E0BC1827EB3}"/>
              </a:ext>
            </a:extLst>
          </p:cNvPr>
          <p:cNvSpPr>
            <a:spLocks noGrp="1"/>
          </p:cNvSpPr>
          <p:nvPr>
            <p:ph type="sldNum" sz="quarter" idx="20"/>
          </p:nvPr>
        </p:nvSpPr>
        <p:spPr/>
        <p:txBody>
          <a:bodyPr/>
          <a:lstStyle/>
          <a:p>
            <a:fld id="{506AC2BF-D24A-4EB7-9901-6BA93FB1C43F}" type="slidenum">
              <a:rPr lang="en-US" smtClean="0"/>
              <a:pPr/>
              <a:t>‹#›</a:t>
            </a:fld>
            <a:endParaRPr lang="en-US"/>
          </a:p>
        </p:txBody>
      </p:sp>
    </p:spTree>
    <p:extLst>
      <p:ext uri="{BB962C8B-B14F-4D97-AF65-F5344CB8AC3E}">
        <p14:creationId xmlns:p14="http://schemas.microsoft.com/office/powerpoint/2010/main" val="14901649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4" name="Plassholder for bilde 3"/>
          <p:cNvSpPr>
            <a:spLocks noGrp="1"/>
          </p:cNvSpPr>
          <p:nvPr>
            <p:ph type="pic" sz="quarter" idx="19"/>
          </p:nvPr>
        </p:nvSpPr>
        <p:spPr>
          <a:xfrm>
            <a:off x="0" y="0"/>
            <a:ext cx="12192000" cy="6858000"/>
          </a:xfrm>
        </p:spPr>
        <p:txBody>
          <a:bodyPr tIns="1619676"/>
          <a:lstStyle>
            <a:lvl1pPr marL="0" indent="0" algn="ctr">
              <a:buNone/>
              <a:defRPr/>
            </a:lvl1pPr>
          </a:lstStyle>
          <a:p>
            <a:r>
              <a:rPr lang="nb-NO"/>
              <a:t>Klikk på ikonet for å legge til et bilde</a:t>
            </a:r>
            <a:endParaRPr lang="en-GB"/>
          </a:p>
        </p:txBody>
      </p:sp>
    </p:spTree>
    <p:extLst>
      <p:ext uri="{BB962C8B-B14F-4D97-AF65-F5344CB8AC3E}">
        <p14:creationId xmlns:p14="http://schemas.microsoft.com/office/powerpoint/2010/main" val="29430387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FRAM basis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94066C2-0350-4E41-84C5-8FB12F26AB7E}"/>
              </a:ext>
            </a:extLst>
          </p:cNvPr>
          <p:cNvGraphicFramePr>
            <a:graphicFrameLocks noChangeAspect="1"/>
          </p:cNvGraphicFramePr>
          <p:nvPr userDrawn="1">
            <p:custDataLst>
              <p:tags r:id="rId1"/>
            </p:custDataLst>
            <p:extLst>
              <p:ext uri="{D42A27DB-BD31-4B8C-83A1-F6EECF244321}">
                <p14:modId xmlns:p14="http://schemas.microsoft.com/office/powerpoint/2010/main" val="31880026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4" name="Object 3" hidden="1">
                        <a:extLst>
                          <a:ext uri="{FF2B5EF4-FFF2-40B4-BE49-F238E27FC236}">
                            <a16:creationId xmlns:a16="http://schemas.microsoft.com/office/drawing/2014/main" id="{A94066C2-0350-4E41-84C5-8FB12F26AB7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9E36995-0643-43EA-A030-40C17039655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0" i="0" baseline="0">
              <a:latin typeface="Calibri" panose="020F0502020204030204" pitchFamily="34" charset="0"/>
              <a:ea typeface="+mj-ea"/>
              <a:cs typeface="+mj-cs"/>
              <a:sym typeface="Calibri" panose="020F0502020204030204" pitchFamily="34" charset="0"/>
            </a:endParaRPr>
          </a:p>
        </p:txBody>
      </p:sp>
      <p:sp>
        <p:nvSpPr>
          <p:cNvPr id="3" name="Slide Number Placeholder 2">
            <a:extLst>
              <a:ext uri="{FF2B5EF4-FFF2-40B4-BE49-F238E27FC236}">
                <a16:creationId xmlns:a16="http://schemas.microsoft.com/office/drawing/2014/main" id="{AF927809-DC3F-4590-9353-55324975CCC8}"/>
              </a:ext>
            </a:extLst>
          </p:cNvPr>
          <p:cNvSpPr>
            <a:spLocks noGrp="1"/>
          </p:cNvSpPr>
          <p:nvPr>
            <p:ph type="sldNum" sz="quarter" idx="10"/>
          </p:nvPr>
        </p:nvSpPr>
        <p:spPr/>
        <p:txBody>
          <a:bodyPr/>
          <a:lstStyle/>
          <a:p>
            <a:fld id="{506AC2BF-D24A-4EB7-9901-6BA93FB1C43F}" type="slidenum">
              <a:rPr lang="en-US" smtClean="0"/>
              <a:pPr/>
              <a:t>‹#›</a:t>
            </a:fld>
            <a:endParaRPr lang="en-US"/>
          </a:p>
        </p:txBody>
      </p:sp>
      <p:sp>
        <p:nvSpPr>
          <p:cNvPr id="8" name="Title 7">
            <a:extLst>
              <a:ext uri="{FF2B5EF4-FFF2-40B4-BE49-F238E27FC236}">
                <a16:creationId xmlns:a16="http://schemas.microsoft.com/office/drawing/2014/main" id="{D69579AF-751F-4953-BD3D-457D6AECA4CE}"/>
              </a:ext>
            </a:extLst>
          </p:cNvPr>
          <p:cNvSpPr>
            <a:spLocks noGrp="1"/>
          </p:cNvSpPr>
          <p:nvPr>
            <p:ph type="title"/>
          </p:nvPr>
        </p:nvSpPr>
        <p:spPr>
          <a:xfrm>
            <a:off x="334799" y="633600"/>
            <a:ext cx="11563200" cy="469132"/>
          </a:xfrm>
        </p:spPr>
        <p:txBody>
          <a:bodyPr>
            <a:noAutofit/>
          </a:bodyPr>
          <a:lstStyle>
            <a:lvl1pPr>
              <a:defRPr sz="2000">
                <a:solidFill>
                  <a:schemeClr val="accent2"/>
                </a:solidFill>
              </a:defRPr>
            </a:lvl1pPr>
          </a:lstStyle>
          <a:p>
            <a:r>
              <a:rPr lang="en-US"/>
              <a:t>Click to edit Master title style</a:t>
            </a:r>
            <a:endParaRPr lang="nb-NO"/>
          </a:p>
        </p:txBody>
      </p:sp>
      <p:sp>
        <p:nvSpPr>
          <p:cNvPr id="10" name="Text Placeholder 9">
            <a:extLst>
              <a:ext uri="{FF2B5EF4-FFF2-40B4-BE49-F238E27FC236}">
                <a16:creationId xmlns:a16="http://schemas.microsoft.com/office/drawing/2014/main" id="{56C0146E-59E5-46A7-92DE-3E0C6044801C}"/>
              </a:ext>
            </a:extLst>
          </p:cNvPr>
          <p:cNvSpPr>
            <a:spLocks noGrp="1"/>
          </p:cNvSpPr>
          <p:nvPr>
            <p:ph type="body" sz="quarter" idx="11"/>
          </p:nvPr>
        </p:nvSpPr>
        <p:spPr>
          <a:xfrm>
            <a:off x="334800" y="248400"/>
            <a:ext cx="10731600" cy="356400"/>
          </a:xfrm>
        </p:spPr>
        <p:txBody>
          <a:bodyPr>
            <a:noAutofit/>
          </a:bodyPr>
          <a:lstStyle>
            <a:lvl1pPr marL="0" indent="0">
              <a:buNone/>
              <a:defRPr sz="1600">
                <a:solidFill>
                  <a:schemeClr val="tx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a:t>Click to edit Master text styles</a:t>
            </a:r>
            <a:endParaRPr lang="nb-NO"/>
          </a:p>
        </p:txBody>
      </p:sp>
      <p:sp>
        <p:nvSpPr>
          <p:cNvPr id="12" name="Content Placeholder 11">
            <a:extLst>
              <a:ext uri="{FF2B5EF4-FFF2-40B4-BE49-F238E27FC236}">
                <a16:creationId xmlns:a16="http://schemas.microsoft.com/office/drawing/2014/main" id="{68CB3E58-E943-45F7-8328-B3C4A06A5A51}"/>
              </a:ext>
            </a:extLst>
          </p:cNvPr>
          <p:cNvSpPr>
            <a:spLocks noGrp="1"/>
          </p:cNvSpPr>
          <p:nvPr>
            <p:ph sz="quarter" idx="12"/>
          </p:nvPr>
        </p:nvSpPr>
        <p:spPr>
          <a:xfrm>
            <a:off x="334963" y="1268412"/>
            <a:ext cx="11563350" cy="5184923"/>
          </a:xfrm>
        </p:spPr>
        <p:txBody>
          <a:bodyPr>
            <a:normAutofit/>
          </a:bodyPr>
          <a:lstStyle>
            <a:lvl1pPr marL="302394" indent="-302394">
              <a:buFont typeface="Arial" panose="020B0604020202020204" pitchFamily="34" charset="0"/>
              <a:buChar char="•"/>
              <a:defRPr sz="1200">
                <a:solidFill>
                  <a:schemeClr val="accent2"/>
                </a:solidFill>
              </a:defRPr>
            </a:lvl1pPr>
            <a:lvl2pPr marL="569076" indent="-251065">
              <a:buFont typeface="Wingdings" panose="05000000000000000000" pitchFamily="2" charset="2"/>
              <a:buChar char="§"/>
              <a:defRPr sz="1200">
                <a:solidFill>
                  <a:schemeClr val="accent2"/>
                </a:solidFill>
              </a:defRPr>
            </a:lvl2pPr>
            <a:lvl3pPr marL="845027" indent="-342900">
              <a:buFont typeface="+mj-lt"/>
              <a:buAutoNum type="arabicPeriod"/>
              <a:defRPr sz="1200">
                <a:solidFill>
                  <a:schemeClr val="accent2"/>
                </a:solidFill>
              </a:defRPr>
            </a:lvl3pPr>
            <a:lvl4pPr marL="1036951" indent="-342900">
              <a:buFont typeface="+mj-lt"/>
              <a:buAutoNum type="alphaLcParenR"/>
              <a:defRPr sz="1200">
                <a:solidFill>
                  <a:schemeClr val="accent2"/>
                </a:solidFill>
              </a:defRPr>
            </a:lvl4pPr>
            <a:lvl5pPr marL="1345163" indent="-400050">
              <a:buFont typeface="+mj-lt"/>
              <a:buAutoNum type="romanLcPeriod"/>
              <a:defRPr sz="120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25838511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Gray slice heading">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6900678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0000"/>
              </a:lnSpc>
              <a:spcBef>
                <a:spcPct val="0"/>
              </a:spcBef>
              <a:spcAft>
                <a:spcPct val="0"/>
              </a:spcAft>
            </a:pPr>
            <a:endParaRPr lang="nb-NO" sz="3200" b="0" i="0" baseline="0">
              <a:solidFill>
                <a:srgbClr val="FFFFFF"/>
              </a:solidFill>
              <a:latin typeface="+mn-lt"/>
              <a:ea typeface="+mn-ea"/>
              <a:cs typeface="+mn-cs"/>
              <a:sym typeface="Trebuchet MS" panose="020B0603020202020204" pitchFamily="34" charset="0"/>
            </a:endParaRPr>
          </a:p>
        </p:txBody>
      </p:sp>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lnSpc>
                <a:spcPct val="90000"/>
              </a:lnSpc>
              <a:spcAft>
                <a:spcPts val="1000"/>
              </a:spcAft>
            </a:pPr>
            <a:endParaRPr lang="nb-NO" sz="120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rtl="0">
              <a:defRPr>
                <a:latin typeface="+mn-lt"/>
                <a:ea typeface="+mn-ea"/>
                <a:cs typeface="+mn-cs"/>
                <a:sym typeface="Trebuchet MS" panose="020B0603020202020204" pitchFamily="34" charset="0"/>
              </a:defRPr>
            </a:lvl1pPr>
          </a:lstStyle>
          <a:p>
            <a:endParaRPr lang="nb-NO"/>
          </a:p>
        </p:txBody>
      </p:sp>
      <p:sp>
        <p:nvSpPr>
          <p:cNvPr id="9" name="Title 1"/>
          <p:cNvSpPr>
            <a:spLocks noGrp="1"/>
          </p:cNvSpPr>
          <p:nvPr>
            <p:ph type="title" hasCustomPrompt="1"/>
          </p:nvPr>
        </p:nvSpPr>
        <p:spPr bwMode="ltGray">
          <a:xfrm>
            <a:off x="630000" y="1544274"/>
            <a:ext cx="3452400" cy="1495794"/>
          </a:xfrm>
          <a:noFill/>
        </p:spPr>
        <p:txBody>
          <a:bodyPr vert="horz" wrap="square" lIns="0" tIns="0" rIns="320040" bIns="0" anchor="b">
            <a:noAutofit/>
          </a:bodyPr>
          <a:lstStyle>
            <a:lvl1pPr rtl="0">
              <a:defRPr sz="3200">
                <a:solidFill>
                  <a:srgbClr val="ED9300"/>
                </a:solidFill>
                <a:latin typeface="+mj-lt"/>
                <a:ea typeface="+mj-ea"/>
                <a:cs typeface="+mj-cs"/>
                <a:sym typeface="Trebuchet MS" panose="020B0603020202020204" pitchFamily="34" charset="0"/>
              </a:defRPr>
            </a:lvl1pPr>
          </a:lstStyle>
          <a:p>
            <a:r>
              <a:rPr lang="nb-NO" err="1"/>
              <a:t>Click</a:t>
            </a:r>
            <a:r>
              <a:rPr lang="nb-NO"/>
              <a:t> to </a:t>
            </a:r>
            <a:r>
              <a:rPr lang="nb-NO" err="1"/>
              <a:t>add</a:t>
            </a:r>
            <a:r>
              <a:rPr lang="nb-NO"/>
              <a:t> </a:t>
            </a:r>
            <a:r>
              <a:rPr lang="nb-NO" err="1"/>
              <a:t>title</a:t>
            </a:r>
            <a:endParaRPr lang="nb-NO"/>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lumMod val="50000"/>
                  </a:schemeClr>
                </a:solidFill>
                <a:latin typeface="+mn-lt"/>
                <a:ea typeface="+mn-ea"/>
                <a:cs typeface="+mn-cs"/>
                <a:sym typeface="Trebuchet MS" panose="020B0603020202020204" pitchFamily="34" charset="0"/>
              </a:rPr>
              <a:t>Copyright © 2021 by Boston Consulting Group. All </a:t>
            </a:r>
            <a:r>
              <a:rPr lang="nb-NO" sz="700" err="1">
                <a:solidFill>
                  <a:schemeClr val="bg1">
                    <a:lumMod val="50000"/>
                  </a:schemeClr>
                </a:solidFill>
                <a:latin typeface="+mn-lt"/>
                <a:ea typeface="+mn-ea"/>
                <a:cs typeface="+mn-cs"/>
                <a:sym typeface="Trebuchet MS" panose="020B0603020202020204" pitchFamily="34" charset="0"/>
              </a:rPr>
              <a:t>rights</a:t>
            </a:r>
            <a:r>
              <a:rPr lang="nb-NO" sz="700">
                <a:solidFill>
                  <a:schemeClr val="bg1">
                    <a:lumMod val="50000"/>
                  </a:schemeClr>
                </a:solidFill>
                <a:latin typeface="+mn-lt"/>
                <a:ea typeface="+mn-ea"/>
                <a:cs typeface="+mn-cs"/>
                <a:sym typeface="Trebuchet MS" panose="020B0603020202020204" pitchFamily="34" charset="0"/>
              </a:rPr>
              <a:t> </a:t>
            </a:r>
            <a:r>
              <a:rPr lang="nb-NO" sz="700" err="1">
                <a:solidFill>
                  <a:schemeClr val="bg1">
                    <a:lumMod val="50000"/>
                  </a:schemeClr>
                </a:solidFill>
                <a:latin typeface="+mn-lt"/>
                <a:ea typeface="+mn-ea"/>
                <a:cs typeface="+mn-cs"/>
                <a:sym typeface="Trebuchet MS" panose="020B0603020202020204" pitchFamily="34" charset="0"/>
              </a:rPr>
              <a:t>reserved</a:t>
            </a:r>
            <a:r>
              <a:rPr lang="nb-NO" sz="700">
                <a:solidFill>
                  <a:schemeClr val="bg1">
                    <a:lumMod val="50000"/>
                  </a:schemeClr>
                </a:solidFill>
                <a:latin typeface="+mn-lt"/>
                <a:ea typeface="+mn-ea"/>
                <a:cs typeface="+mn-cs"/>
                <a:sym typeface="Trebuchet MS" panose="020B0603020202020204" pitchFamily="34" charset="0"/>
              </a:rPr>
              <a:t>.</a:t>
            </a:r>
          </a:p>
        </p:txBody>
      </p:sp>
    </p:spTree>
    <p:extLst>
      <p:ext uri="{BB962C8B-B14F-4D97-AF65-F5344CB8AC3E}">
        <p14:creationId xmlns:p14="http://schemas.microsoft.com/office/powerpoint/2010/main" val="815380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Tittel, bilde og infotekst">
    <p:spTree>
      <p:nvGrpSpPr>
        <p:cNvPr id="1" name=""/>
        <p:cNvGrpSpPr/>
        <p:nvPr/>
      </p:nvGrpSpPr>
      <p:grpSpPr>
        <a:xfrm>
          <a:off x="0" y="0"/>
          <a:ext cx="0" cy="0"/>
          <a:chOff x="0" y="0"/>
          <a:chExt cx="0" cy="0"/>
        </a:xfrm>
      </p:grpSpPr>
      <p:sp>
        <p:nvSpPr>
          <p:cNvPr id="11" name="Plassholder for tekst 14"/>
          <p:cNvSpPr>
            <a:spLocks noGrp="1"/>
          </p:cNvSpPr>
          <p:nvPr>
            <p:ph type="body" sz="quarter" idx="16"/>
          </p:nvPr>
        </p:nvSpPr>
        <p:spPr>
          <a:xfrm>
            <a:off x="7669349" y="2786813"/>
            <a:ext cx="4178232" cy="595154"/>
          </a:xfrm>
          <a:solidFill>
            <a:srgbClr val="C8CACB"/>
          </a:solidFill>
        </p:spPr>
        <p:txBody>
          <a:bodyPr wrap="square" lIns="197976" tIns="172779" rIns="197976" bIns="172779">
            <a:spAutoFit/>
          </a:bodyPr>
          <a:lstStyle>
            <a:lvl1pPr marL="0" indent="0">
              <a:spcBef>
                <a:spcPts val="0"/>
              </a:spcBef>
              <a:buNone/>
              <a:defRPr sz="1600"/>
            </a:lvl1pPr>
          </a:lstStyle>
          <a:p>
            <a:pPr lvl="0"/>
            <a:r>
              <a:rPr lang="nb-NO"/>
              <a:t>Klikk for å redigere tekststiler i malen</a:t>
            </a:r>
          </a:p>
        </p:txBody>
      </p:sp>
      <p:sp>
        <p:nvSpPr>
          <p:cNvPr id="13" name="Tittel 1"/>
          <p:cNvSpPr>
            <a:spLocks noGrp="1"/>
          </p:cNvSpPr>
          <p:nvPr>
            <p:ph type="title"/>
          </p:nvPr>
        </p:nvSpPr>
        <p:spPr>
          <a:xfrm>
            <a:off x="1700670" y="1411733"/>
            <a:ext cx="9333735" cy="625655"/>
          </a:xfrm>
        </p:spPr>
        <p:txBody>
          <a:bodyPr/>
          <a:lstStyle/>
          <a:p>
            <a:r>
              <a:rPr lang="nb-NO"/>
              <a:t>Klikk for å redigere tittelstil</a:t>
            </a:r>
          </a:p>
        </p:txBody>
      </p:sp>
      <p:sp>
        <p:nvSpPr>
          <p:cNvPr id="16" name="Plassholder for tekst 7"/>
          <p:cNvSpPr>
            <a:spLocks noGrp="1"/>
          </p:cNvSpPr>
          <p:nvPr>
            <p:ph type="body" sz="quarter" idx="17"/>
          </p:nvPr>
        </p:nvSpPr>
        <p:spPr>
          <a:xfrm>
            <a:off x="1700668" y="932846"/>
            <a:ext cx="7591693" cy="473057"/>
          </a:xfrm>
        </p:spPr>
        <p:txBody>
          <a:bodyPr>
            <a:normAutofit/>
          </a:bodyPr>
          <a:lstStyle>
            <a:lvl1pPr marL="0" indent="0">
              <a:buNone/>
              <a:defRPr sz="2667">
                <a:solidFill>
                  <a:srgbClr val="ED901A"/>
                </a:solidFill>
              </a:defRPr>
            </a:lvl1pPr>
          </a:lstStyle>
          <a:p>
            <a:pPr lvl="0"/>
            <a:r>
              <a:rPr lang="nb-NO"/>
              <a:t>Klikk for å redigere tekststiler i malen</a:t>
            </a:r>
          </a:p>
        </p:txBody>
      </p:sp>
      <p:sp>
        <p:nvSpPr>
          <p:cNvPr id="17" name="Plassholder for bilde 3"/>
          <p:cNvSpPr>
            <a:spLocks noGrp="1"/>
          </p:cNvSpPr>
          <p:nvPr>
            <p:ph type="pic" sz="quarter" idx="18"/>
          </p:nvPr>
        </p:nvSpPr>
        <p:spPr>
          <a:xfrm>
            <a:off x="345600" y="2446344"/>
            <a:ext cx="6960000" cy="3460800"/>
          </a:xfrm>
        </p:spPr>
        <p:txBody>
          <a:bodyPr tIns="900000"/>
          <a:lstStyle>
            <a:lvl1pPr marL="0" indent="0" algn="ctr">
              <a:buNone/>
              <a:defRPr/>
            </a:lvl1pPr>
          </a:lstStyle>
          <a:p>
            <a:r>
              <a:rPr lang="nb-NO"/>
              <a:t>Klikk på ikonet for å legge til et bilde</a:t>
            </a:r>
            <a:endParaRPr lang="en-GB"/>
          </a:p>
        </p:txBody>
      </p:sp>
      <p:sp>
        <p:nvSpPr>
          <p:cNvPr id="18" name="Plassholder for tekst 10"/>
          <p:cNvSpPr>
            <a:spLocks noGrp="1"/>
          </p:cNvSpPr>
          <p:nvPr>
            <p:ph type="body" sz="quarter" idx="15" hasCustomPrompt="1"/>
          </p:nvPr>
        </p:nvSpPr>
        <p:spPr>
          <a:xfrm>
            <a:off x="7671581" y="2450817"/>
            <a:ext cx="4176000" cy="336000"/>
          </a:xfrm>
          <a:solidFill>
            <a:srgbClr val="ED9300"/>
          </a:solidFill>
        </p:spPr>
        <p:txBody>
          <a:bodyPr wrap="square" lIns="101237" tIns="50618" rIns="75928" bIns="50618" anchor="ctr">
            <a:noAutofit/>
          </a:bodyPr>
          <a:lstStyle>
            <a:lvl1pPr marL="0" indent="0" algn="r">
              <a:buNone/>
              <a:defRPr sz="1200" b="1" cap="none" baseline="0">
                <a:solidFill>
                  <a:schemeClr val="bg1"/>
                </a:solidFill>
              </a:defRPr>
            </a:lvl1pPr>
          </a:lstStyle>
          <a:p>
            <a:pPr lvl="0"/>
            <a:r>
              <a:rPr lang="nb-NO"/>
              <a:t>Forklaringstekst</a:t>
            </a:r>
          </a:p>
        </p:txBody>
      </p:sp>
      <p:sp>
        <p:nvSpPr>
          <p:cNvPr id="21" name="Plassholder for tekst 10"/>
          <p:cNvSpPr>
            <a:spLocks noGrp="1"/>
          </p:cNvSpPr>
          <p:nvPr>
            <p:ph type="body" sz="quarter" idx="14" hasCustomPrompt="1"/>
          </p:nvPr>
        </p:nvSpPr>
        <p:spPr>
          <a:xfrm>
            <a:off x="7669886" y="2477354"/>
            <a:ext cx="907171" cy="286891"/>
          </a:xfrm>
          <a:solidFill>
            <a:srgbClr val="58B02C"/>
          </a:solidFill>
        </p:spPr>
        <p:txBody>
          <a:bodyPr wrap="none" lIns="75928" tIns="50618" rIns="101237" bIns="50618" anchor="ctr">
            <a:spAutoFit/>
          </a:bodyPr>
          <a:lstStyle>
            <a:lvl1pPr marL="0" indent="0">
              <a:buNone/>
              <a:defRPr sz="1200" b="1" cap="all" baseline="0">
                <a:solidFill>
                  <a:schemeClr val="bg1"/>
                </a:solidFill>
              </a:defRPr>
            </a:lvl1pPr>
          </a:lstStyle>
          <a:p>
            <a:pPr lvl="0"/>
            <a:r>
              <a:rPr lang="nb-NO"/>
              <a:t>Infotittel</a:t>
            </a:r>
          </a:p>
        </p:txBody>
      </p:sp>
      <p:sp>
        <p:nvSpPr>
          <p:cNvPr id="14" name="Plassholder for bunntekst 4"/>
          <p:cNvSpPr>
            <a:spLocks noGrp="1"/>
          </p:cNvSpPr>
          <p:nvPr>
            <p:ph type="ftr" sz="quarter" idx="3"/>
          </p:nvPr>
        </p:nvSpPr>
        <p:spPr>
          <a:xfrm>
            <a:off x="2059200" y="6231860"/>
            <a:ext cx="9663117" cy="229553"/>
          </a:xfrm>
          <a:prstGeom prst="rect">
            <a:avLst/>
          </a:prstGeom>
        </p:spPr>
        <p:txBody>
          <a:bodyPr vert="horz" lIns="0" tIns="0" rIns="0" bIns="0" rtlCol="0" anchor="t"/>
          <a:lstStyle>
            <a:lvl1pPr algn="r">
              <a:defRPr sz="1600" b="0">
                <a:solidFill>
                  <a:schemeClr val="tx1"/>
                </a:solidFill>
              </a:defRPr>
            </a:lvl1pPr>
          </a:lstStyle>
          <a:p>
            <a:endParaRPr lang="nb-NO"/>
          </a:p>
        </p:txBody>
      </p:sp>
      <p:sp>
        <p:nvSpPr>
          <p:cNvPr id="15" name="Plassholder for lysbildenummer 5"/>
          <p:cNvSpPr>
            <a:spLocks noGrp="1"/>
          </p:cNvSpPr>
          <p:nvPr>
            <p:ph type="sldNum" sz="quarter" idx="4"/>
          </p:nvPr>
        </p:nvSpPr>
        <p:spPr>
          <a:xfrm>
            <a:off x="11296039" y="5943464"/>
            <a:ext cx="346357" cy="202569"/>
          </a:xfrm>
          <a:prstGeom prst="rect">
            <a:avLst/>
          </a:prstGeom>
        </p:spPr>
        <p:txBody>
          <a:bodyPr vert="horz" lIns="0" tIns="0" rIns="0" bIns="0" rtlCol="0" anchor="t"/>
          <a:lstStyle>
            <a:lvl1pPr algn="r">
              <a:defRPr sz="1600">
                <a:solidFill>
                  <a:schemeClr val="tx1"/>
                </a:solidFill>
              </a:defRPr>
            </a:lvl1pPr>
          </a:lstStyle>
          <a:p>
            <a:fld id="{CFBFA5D4-7951-41B2-927E-5337A5295656}" type="slidenum">
              <a:rPr lang="nb-NO" smtClean="0"/>
              <a:pPr/>
              <a:t>‹#›</a:t>
            </a:fld>
            <a:endParaRPr lang="nb-NO"/>
          </a:p>
        </p:txBody>
      </p:sp>
      <p:sp>
        <p:nvSpPr>
          <p:cNvPr id="19" name="Plassholder for dato 3"/>
          <p:cNvSpPr>
            <a:spLocks noGrp="1"/>
          </p:cNvSpPr>
          <p:nvPr>
            <p:ph type="dt" sz="half" idx="2"/>
          </p:nvPr>
        </p:nvSpPr>
        <p:spPr>
          <a:xfrm>
            <a:off x="345327" y="6231860"/>
            <a:ext cx="1368000" cy="229553"/>
          </a:xfrm>
          <a:prstGeom prst="rect">
            <a:avLst/>
          </a:prstGeom>
        </p:spPr>
        <p:txBody>
          <a:bodyPr vert="horz" lIns="0" tIns="0" rIns="0" bIns="0" rtlCol="0" anchor="ctr"/>
          <a:lstStyle>
            <a:lvl1pPr algn="ctr">
              <a:defRPr sz="1200" b="0" spc="107" baseline="0">
                <a:solidFill>
                  <a:schemeClr val="bg1"/>
                </a:solidFill>
              </a:defRPr>
            </a:lvl1pPr>
          </a:lstStyle>
          <a:p>
            <a:fld id="{6E7C9D33-7A50-4006-8BF1-AEE8240DDF48}" type="datetime1">
              <a:rPr lang="nb-NO" smtClean="0"/>
              <a:t>03.04.2024</a:t>
            </a:fld>
            <a:endParaRPr lang="nb-NO"/>
          </a:p>
        </p:txBody>
      </p:sp>
    </p:spTree>
    <p:extLst>
      <p:ext uri="{BB962C8B-B14F-4D97-AF65-F5344CB8AC3E}">
        <p14:creationId xmlns:p14="http://schemas.microsoft.com/office/powerpoint/2010/main" val="28019024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Forside m/tekst">
    <p:spTree>
      <p:nvGrpSpPr>
        <p:cNvPr id="1" name=""/>
        <p:cNvGrpSpPr/>
        <p:nvPr/>
      </p:nvGrpSpPr>
      <p:grpSpPr>
        <a:xfrm>
          <a:off x="0" y="0"/>
          <a:ext cx="0" cy="0"/>
          <a:chOff x="0" y="0"/>
          <a:chExt cx="0" cy="0"/>
        </a:xfrm>
      </p:grpSpPr>
      <p:sp>
        <p:nvSpPr>
          <p:cNvPr id="11" name="Tittel 3"/>
          <p:cNvSpPr>
            <a:spLocks noGrp="1"/>
          </p:cNvSpPr>
          <p:nvPr>
            <p:ph type="ctrTitle"/>
          </p:nvPr>
        </p:nvSpPr>
        <p:spPr>
          <a:xfrm>
            <a:off x="1991544" y="2348880"/>
            <a:ext cx="9784761" cy="1656184"/>
          </a:xfrm>
        </p:spPr>
        <p:txBody>
          <a:bodyPr>
            <a:normAutofit/>
          </a:bodyPr>
          <a:lstStyle>
            <a:lvl1pPr>
              <a:defRPr sz="3600"/>
            </a:lvl1pPr>
          </a:lstStyle>
          <a:p>
            <a:r>
              <a:rPr lang="nb-NO" sz="3600"/>
              <a:t>Klikk for å redigere tittelstil</a:t>
            </a:r>
          </a:p>
        </p:txBody>
      </p:sp>
      <p:sp>
        <p:nvSpPr>
          <p:cNvPr id="17" name="Undertittel 4"/>
          <p:cNvSpPr>
            <a:spLocks noGrp="1"/>
          </p:cNvSpPr>
          <p:nvPr>
            <p:ph type="subTitle" idx="1"/>
          </p:nvPr>
        </p:nvSpPr>
        <p:spPr>
          <a:xfrm>
            <a:off x="1991544" y="4293096"/>
            <a:ext cx="9774403" cy="1080120"/>
          </a:xfrm>
        </p:spPr>
        <p:txBody>
          <a:bodyPr>
            <a:noAutofit/>
          </a:bodyPr>
          <a:lstStyle>
            <a:lvl1pPr marL="0" indent="0">
              <a:buNone/>
              <a:defRPr sz="2400">
                <a:solidFill>
                  <a:schemeClr val="tx2"/>
                </a:solidFill>
              </a:defRPr>
            </a:lvl1pPr>
          </a:lstStyle>
          <a:p>
            <a:r>
              <a:rPr lang="nb-NO" sz="2400"/>
              <a:t>Klikk for å redigere undertittelstil i malen</a:t>
            </a:r>
          </a:p>
        </p:txBody>
      </p:sp>
      <p:pic>
        <p:nvPicPr>
          <p:cNvPr id="6" name="Graphic 5">
            <a:extLst>
              <a:ext uri="{FF2B5EF4-FFF2-40B4-BE49-F238E27FC236}">
                <a16:creationId xmlns:a16="http://schemas.microsoft.com/office/drawing/2014/main" id="{D11A96A7-E13C-44BC-A07A-FC3851B035A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75437" y="267790"/>
            <a:ext cx="1181203" cy="617981"/>
          </a:xfrm>
          <a:prstGeom prst="rect">
            <a:avLst/>
          </a:prstGeom>
        </p:spPr>
      </p:pic>
      <p:pic>
        <p:nvPicPr>
          <p:cNvPr id="8" name="Graphic 7">
            <a:extLst>
              <a:ext uri="{FF2B5EF4-FFF2-40B4-BE49-F238E27FC236}">
                <a16:creationId xmlns:a16="http://schemas.microsoft.com/office/drawing/2014/main" id="{16D61F0E-55E0-4E34-A77A-8F6865FC15B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4791" y="2262860"/>
            <a:ext cx="1277390" cy="1277390"/>
          </a:xfrm>
          <a:prstGeom prst="rect">
            <a:avLst/>
          </a:prstGeom>
        </p:spPr>
      </p:pic>
    </p:spTree>
    <p:extLst>
      <p:ext uri="{BB962C8B-B14F-4D97-AF65-F5344CB8AC3E}">
        <p14:creationId xmlns:p14="http://schemas.microsoft.com/office/powerpoint/2010/main" val="415966528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Forside m/bilde">
    <p:spTree>
      <p:nvGrpSpPr>
        <p:cNvPr id="1" name=""/>
        <p:cNvGrpSpPr/>
        <p:nvPr/>
      </p:nvGrpSpPr>
      <p:grpSpPr>
        <a:xfrm>
          <a:off x="0" y="0"/>
          <a:ext cx="0" cy="0"/>
          <a:chOff x="0" y="0"/>
          <a:chExt cx="0" cy="0"/>
        </a:xfrm>
      </p:grpSpPr>
      <p:sp>
        <p:nvSpPr>
          <p:cNvPr id="15" name="Plassholder for bilde 14"/>
          <p:cNvSpPr>
            <a:spLocks noGrp="1"/>
          </p:cNvSpPr>
          <p:nvPr>
            <p:ph type="pic" sz="quarter" idx="12" hasCustomPrompt="1"/>
          </p:nvPr>
        </p:nvSpPr>
        <p:spPr>
          <a:xfrm>
            <a:off x="335360" y="1928444"/>
            <a:ext cx="11521279" cy="4610057"/>
          </a:xfrm>
          <a:noFill/>
        </p:spPr>
        <p:txBody>
          <a:bodyPr tIns="1644764"/>
          <a:lstStyle>
            <a:lvl1pPr algn="ctr">
              <a:buNone/>
              <a:defRPr baseline="0"/>
            </a:lvl1pPr>
          </a:lstStyle>
          <a:p>
            <a:r>
              <a:rPr lang="nb-NO"/>
              <a:t>Sett inn bilde</a:t>
            </a:r>
          </a:p>
        </p:txBody>
      </p:sp>
      <p:sp>
        <p:nvSpPr>
          <p:cNvPr id="2" name="Tittel 1"/>
          <p:cNvSpPr>
            <a:spLocks noGrp="1"/>
          </p:cNvSpPr>
          <p:nvPr>
            <p:ph type="ctrTitle"/>
          </p:nvPr>
        </p:nvSpPr>
        <p:spPr>
          <a:xfrm>
            <a:off x="1940026" y="1265334"/>
            <a:ext cx="9916613" cy="502024"/>
          </a:xfrm>
        </p:spPr>
        <p:txBody>
          <a:bodyPr>
            <a:normAutofit/>
          </a:bodyPr>
          <a:lstStyle>
            <a:lvl1pPr>
              <a:defRPr sz="2800"/>
            </a:lvl1pPr>
          </a:lstStyle>
          <a:p>
            <a:r>
              <a:rPr lang="nb-NO"/>
              <a:t>Klikk for å redigere tittelstil</a:t>
            </a:r>
          </a:p>
        </p:txBody>
      </p:sp>
      <p:sp>
        <p:nvSpPr>
          <p:cNvPr id="3" name="Undertittel 2"/>
          <p:cNvSpPr>
            <a:spLocks noGrp="1"/>
          </p:cNvSpPr>
          <p:nvPr>
            <p:ph type="subTitle" idx="1"/>
          </p:nvPr>
        </p:nvSpPr>
        <p:spPr>
          <a:xfrm>
            <a:off x="1940027" y="924754"/>
            <a:ext cx="9916613" cy="339502"/>
          </a:xfrm>
        </p:spPr>
        <p:txBody>
          <a:bodyPr>
            <a:normAutofit/>
          </a:bodyPr>
          <a:lstStyle>
            <a:lvl1pPr marL="0" indent="0" algn="l">
              <a:buNone/>
              <a:defRPr sz="1800">
                <a:solidFill>
                  <a:srgbClr val="ED9300"/>
                </a:solidFill>
              </a:defRPr>
            </a:lvl1pPr>
            <a:lvl2pPr marL="457018" indent="0" algn="ctr">
              <a:buNone/>
              <a:defRPr>
                <a:solidFill>
                  <a:schemeClr val="tx1">
                    <a:tint val="75000"/>
                  </a:schemeClr>
                </a:solidFill>
              </a:defRPr>
            </a:lvl2pPr>
            <a:lvl3pPr marL="914035" indent="0" algn="ctr">
              <a:buNone/>
              <a:defRPr>
                <a:solidFill>
                  <a:schemeClr val="tx1">
                    <a:tint val="75000"/>
                  </a:schemeClr>
                </a:solidFill>
              </a:defRPr>
            </a:lvl3pPr>
            <a:lvl4pPr marL="1371052" indent="0" algn="ctr">
              <a:buNone/>
              <a:defRPr>
                <a:solidFill>
                  <a:schemeClr val="tx1">
                    <a:tint val="75000"/>
                  </a:schemeClr>
                </a:solidFill>
              </a:defRPr>
            </a:lvl4pPr>
            <a:lvl5pPr marL="1828069" indent="0" algn="ctr">
              <a:buNone/>
              <a:defRPr>
                <a:solidFill>
                  <a:schemeClr val="tx1">
                    <a:tint val="75000"/>
                  </a:schemeClr>
                </a:solidFill>
              </a:defRPr>
            </a:lvl5pPr>
            <a:lvl6pPr marL="2285086" indent="0" algn="ctr">
              <a:buNone/>
              <a:defRPr>
                <a:solidFill>
                  <a:schemeClr val="tx1">
                    <a:tint val="75000"/>
                  </a:schemeClr>
                </a:solidFill>
              </a:defRPr>
            </a:lvl6pPr>
            <a:lvl7pPr marL="2742103" indent="0" algn="ctr">
              <a:buNone/>
              <a:defRPr>
                <a:solidFill>
                  <a:schemeClr val="tx1">
                    <a:tint val="75000"/>
                  </a:schemeClr>
                </a:solidFill>
              </a:defRPr>
            </a:lvl7pPr>
            <a:lvl8pPr marL="3199120" indent="0" algn="ctr">
              <a:buNone/>
              <a:defRPr>
                <a:solidFill>
                  <a:schemeClr val="tx1">
                    <a:tint val="75000"/>
                  </a:schemeClr>
                </a:solidFill>
              </a:defRPr>
            </a:lvl8pPr>
            <a:lvl9pPr marL="3656138" indent="0" algn="ctr">
              <a:buNone/>
              <a:defRPr>
                <a:solidFill>
                  <a:schemeClr val="tx1">
                    <a:tint val="75000"/>
                  </a:schemeClr>
                </a:solidFill>
              </a:defRPr>
            </a:lvl9pPr>
          </a:lstStyle>
          <a:p>
            <a:r>
              <a:rPr lang="nb-NO"/>
              <a:t>Klikk for å redigere undertittelstil i malen</a:t>
            </a:r>
          </a:p>
        </p:txBody>
      </p:sp>
      <p:sp>
        <p:nvSpPr>
          <p:cNvPr id="6" name="Slide Number Placeholder 5">
            <a:extLst>
              <a:ext uri="{FF2B5EF4-FFF2-40B4-BE49-F238E27FC236}">
                <a16:creationId xmlns:a16="http://schemas.microsoft.com/office/drawing/2014/main" id="{50EC3166-6758-48A4-B49C-F9932EA75A85}"/>
              </a:ext>
            </a:extLst>
          </p:cNvPr>
          <p:cNvSpPr>
            <a:spLocks noGrp="1"/>
          </p:cNvSpPr>
          <p:nvPr>
            <p:ph type="sldNum" sz="quarter" idx="15"/>
          </p:nvPr>
        </p:nvSpPr>
        <p:spPr/>
        <p:txBody>
          <a:bodyPr/>
          <a:lstStyle/>
          <a:p>
            <a:fld id="{506AC2BF-D24A-4EB7-9901-6BA93FB1C43F}" type="slidenum">
              <a:rPr lang="en-US" smtClean="0"/>
              <a:pPr/>
              <a:t>‹#›</a:t>
            </a:fld>
            <a:endParaRPr lang="en-US"/>
          </a:p>
        </p:txBody>
      </p:sp>
      <p:pic>
        <p:nvPicPr>
          <p:cNvPr id="10" name="Graphic 9">
            <a:extLst>
              <a:ext uri="{FF2B5EF4-FFF2-40B4-BE49-F238E27FC236}">
                <a16:creationId xmlns:a16="http://schemas.microsoft.com/office/drawing/2014/main" id="{A566A5AD-43D5-4D32-8F27-633B39B41C4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75437" y="267790"/>
            <a:ext cx="1181203" cy="617981"/>
          </a:xfrm>
          <a:prstGeom prst="rect">
            <a:avLst/>
          </a:prstGeom>
        </p:spPr>
      </p:pic>
      <p:pic>
        <p:nvPicPr>
          <p:cNvPr id="11" name="Graphic 10">
            <a:extLst>
              <a:ext uri="{FF2B5EF4-FFF2-40B4-BE49-F238E27FC236}">
                <a16:creationId xmlns:a16="http://schemas.microsoft.com/office/drawing/2014/main" id="{E436F438-CDE3-402C-9EA0-62FD69DE0E0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5360" y="319499"/>
            <a:ext cx="1277390" cy="1277390"/>
          </a:xfrm>
          <a:prstGeom prst="rect">
            <a:avLst/>
          </a:prstGeom>
        </p:spPr>
      </p:pic>
    </p:spTree>
    <p:extLst>
      <p:ext uri="{BB962C8B-B14F-4D97-AF65-F5344CB8AC3E}">
        <p14:creationId xmlns:p14="http://schemas.microsoft.com/office/powerpoint/2010/main" val="35911799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1_Forside m/bilde">
    <p:spTree>
      <p:nvGrpSpPr>
        <p:cNvPr id="1" name=""/>
        <p:cNvGrpSpPr/>
        <p:nvPr/>
      </p:nvGrpSpPr>
      <p:grpSpPr>
        <a:xfrm>
          <a:off x="0" y="0"/>
          <a:ext cx="0" cy="0"/>
          <a:chOff x="0" y="0"/>
          <a:chExt cx="0" cy="0"/>
        </a:xfrm>
      </p:grpSpPr>
      <p:sp>
        <p:nvSpPr>
          <p:cNvPr id="15" name="Plassholder for bilde 14"/>
          <p:cNvSpPr>
            <a:spLocks noGrp="1"/>
          </p:cNvSpPr>
          <p:nvPr>
            <p:ph type="pic" sz="quarter" idx="12" hasCustomPrompt="1"/>
          </p:nvPr>
        </p:nvSpPr>
        <p:spPr>
          <a:xfrm>
            <a:off x="335360" y="1916832"/>
            <a:ext cx="2177649" cy="1431500"/>
          </a:xfrm>
          <a:noFill/>
        </p:spPr>
        <p:txBody>
          <a:bodyPr tIns="1644764"/>
          <a:lstStyle>
            <a:lvl1pPr algn="ctr">
              <a:buNone/>
              <a:defRPr baseline="0"/>
            </a:lvl1pPr>
          </a:lstStyle>
          <a:p>
            <a:r>
              <a:rPr lang="nb-NO"/>
              <a:t>Sett inn bilde</a:t>
            </a:r>
          </a:p>
        </p:txBody>
      </p:sp>
      <p:sp>
        <p:nvSpPr>
          <p:cNvPr id="27" name="Plassholder for bilde 14">
            <a:extLst>
              <a:ext uri="{FF2B5EF4-FFF2-40B4-BE49-F238E27FC236}">
                <a16:creationId xmlns:a16="http://schemas.microsoft.com/office/drawing/2014/main" id="{94CF597E-4A53-4CC9-89C0-F72970712D85}"/>
              </a:ext>
            </a:extLst>
          </p:cNvPr>
          <p:cNvSpPr>
            <a:spLocks noGrp="1"/>
          </p:cNvSpPr>
          <p:nvPr>
            <p:ph type="pic" sz="quarter" idx="13" hasCustomPrompt="1"/>
          </p:nvPr>
        </p:nvSpPr>
        <p:spPr>
          <a:xfrm>
            <a:off x="2671107" y="1916832"/>
            <a:ext cx="2177649" cy="1431500"/>
          </a:xfrm>
          <a:noFill/>
        </p:spPr>
        <p:txBody>
          <a:bodyPr tIns="1644764"/>
          <a:lstStyle>
            <a:lvl1pPr algn="ctr">
              <a:buNone/>
              <a:defRPr baseline="0"/>
            </a:lvl1pPr>
          </a:lstStyle>
          <a:p>
            <a:r>
              <a:rPr lang="nb-NO"/>
              <a:t>Sett inn bilde</a:t>
            </a:r>
          </a:p>
        </p:txBody>
      </p:sp>
      <p:sp>
        <p:nvSpPr>
          <p:cNvPr id="28" name="Plassholder for bilde 14">
            <a:extLst>
              <a:ext uri="{FF2B5EF4-FFF2-40B4-BE49-F238E27FC236}">
                <a16:creationId xmlns:a16="http://schemas.microsoft.com/office/drawing/2014/main" id="{E813C608-3545-4809-A370-11D7875BCADF}"/>
              </a:ext>
            </a:extLst>
          </p:cNvPr>
          <p:cNvSpPr>
            <a:spLocks noGrp="1"/>
          </p:cNvSpPr>
          <p:nvPr>
            <p:ph type="pic" sz="quarter" idx="14" hasCustomPrompt="1"/>
          </p:nvPr>
        </p:nvSpPr>
        <p:spPr>
          <a:xfrm>
            <a:off x="5006855" y="1916832"/>
            <a:ext cx="2177649" cy="1431500"/>
          </a:xfrm>
          <a:noFill/>
        </p:spPr>
        <p:txBody>
          <a:bodyPr tIns="1644764"/>
          <a:lstStyle>
            <a:lvl1pPr algn="ctr">
              <a:buNone/>
              <a:defRPr baseline="0"/>
            </a:lvl1pPr>
          </a:lstStyle>
          <a:p>
            <a:r>
              <a:rPr lang="nb-NO"/>
              <a:t>Sett inn bilde</a:t>
            </a:r>
          </a:p>
        </p:txBody>
      </p:sp>
      <p:sp>
        <p:nvSpPr>
          <p:cNvPr id="29" name="Plassholder for bilde 14">
            <a:extLst>
              <a:ext uri="{FF2B5EF4-FFF2-40B4-BE49-F238E27FC236}">
                <a16:creationId xmlns:a16="http://schemas.microsoft.com/office/drawing/2014/main" id="{0C80338C-D48D-4203-8B2C-FA044061E249}"/>
              </a:ext>
            </a:extLst>
          </p:cNvPr>
          <p:cNvSpPr>
            <a:spLocks noGrp="1"/>
          </p:cNvSpPr>
          <p:nvPr>
            <p:ph type="pic" sz="quarter" idx="15" hasCustomPrompt="1"/>
          </p:nvPr>
        </p:nvSpPr>
        <p:spPr>
          <a:xfrm>
            <a:off x="7342603" y="1916832"/>
            <a:ext cx="2177649" cy="1431500"/>
          </a:xfrm>
          <a:noFill/>
        </p:spPr>
        <p:txBody>
          <a:bodyPr tIns="1644764"/>
          <a:lstStyle>
            <a:lvl1pPr algn="ctr">
              <a:buNone/>
              <a:defRPr baseline="0"/>
            </a:lvl1pPr>
          </a:lstStyle>
          <a:p>
            <a:r>
              <a:rPr lang="nb-NO"/>
              <a:t>Sett inn bilde</a:t>
            </a:r>
          </a:p>
        </p:txBody>
      </p:sp>
      <p:sp>
        <p:nvSpPr>
          <p:cNvPr id="30" name="Plassholder for bilde 14">
            <a:extLst>
              <a:ext uri="{FF2B5EF4-FFF2-40B4-BE49-F238E27FC236}">
                <a16:creationId xmlns:a16="http://schemas.microsoft.com/office/drawing/2014/main" id="{6A436A84-B596-4762-8CD1-4230E2A50FC5}"/>
              </a:ext>
            </a:extLst>
          </p:cNvPr>
          <p:cNvSpPr>
            <a:spLocks noGrp="1"/>
          </p:cNvSpPr>
          <p:nvPr>
            <p:ph type="pic" sz="quarter" idx="16" hasCustomPrompt="1"/>
          </p:nvPr>
        </p:nvSpPr>
        <p:spPr>
          <a:xfrm>
            <a:off x="9678350" y="1916832"/>
            <a:ext cx="2177649" cy="1431500"/>
          </a:xfrm>
          <a:noFill/>
        </p:spPr>
        <p:txBody>
          <a:bodyPr tIns="1644764"/>
          <a:lstStyle>
            <a:lvl1pPr algn="ctr">
              <a:buNone/>
              <a:defRPr baseline="0"/>
            </a:lvl1pPr>
          </a:lstStyle>
          <a:p>
            <a:r>
              <a:rPr lang="nb-NO"/>
              <a:t>Sett inn bilde</a:t>
            </a:r>
          </a:p>
        </p:txBody>
      </p:sp>
      <p:sp>
        <p:nvSpPr>
          <p:cNvPr id="31" name="Plassholder for bilde 14">
            <a:extLst>
              <a:ext uri="{FF2B5EF4-FFF2-40B4-BE49-F238E27FC236}">
                <a16:creationId xmlns:a16="http://schemas.microsoft.com/office/drawing/2014/main" id="{4EDE7101-21B0-4FFB-9C22-54BF87138B12}"/>
              </a:ext>
            </a:extLst>
          </p:cNvPr>
          <p:cNvSpPr>
            <a:spLocks noGrp="1"/>
          </p:cNvSpPr>
          <p:nvPr>
            <p:ph type="pic" sz="quarter" idx="17" hasCustomPrompt="1"/>
          </p:nvPr>
        </p:nvSpPr>
        <p:spPr>
          <a:xfrm>
            <a:off x="335360" y="3520201"/>
            <a:ext cx="2177649" cy="1431500"/>
          </a:xfrm>
          <a:noFill/>
        </p:spPr>
        <p:txBody>
          <a:bodyPr tIns="1644764"/>
          <a:lstStyle>
            <a:lvl1pPr algn="ctr">
              <a:buNone/>
              <a:defRPr baseline="0"/>
            </a:lvl1pPr>
          </a:lstStyle>
          <a:p>
            <a:r>
              <a:rPr lang="nb-NO"/>
              <a:t>Sett inn bilde</a:t>
            </a:r>
          </a:p>
        </p:txBody>
      </p:sp>
      <p:sp>
        <p:nvSpPr>
          <p:cNvPr id="32" name="Plassholder for bilde 14">
            <a:extLst>
              <a:ext uri="{FF2B5EF4-FFF2-40B4-BE49-F238E27FC236}">
                <a16:creationId xmlns:a16="http://schemas.microsoft.com/office/drawing/2014/main" id="{67C99B98-95E3-4D96-A04A-80341A2D15AB}"/>
              </a:ext>
            </a:extLst>
          </p:cNvPr>
          <p:cNvSpPr>
            <a:spLocks noGrp="1"/>
          </p:cNvSpPr>
          <p:nvPr>
            <p:ph type="pic" sz="quarter" idx="18" hasCustomPrompt="1"/>
          </p:nvPr>
        </p:nvSpPr>
        <p:spPr>
          <a:xfrm>
            <a:off x="2671107" y="3520201"/>
            <a:ext cx="2177649" cy="1431500"/>
          </a:xfrm>
          <a:noFill/>
        </p:spPr>
        <p:txBody>
          <a:bodyPr tIns="1644764"/>
          <a:lstStyle>
            <a:lvl1pPr algn="ctr">
              <a:buNone/>
              <a:defRPr baseline="0"/>
            </a:lvl1pPr>
          </a:lstStyle>
          <a:p>
            <a:r>
              <a:rPr lang="nb-NO"/>
              <a:t>Sett inn bilde</a:t>
            </a:r>
          </a:p>
        </p:txBody>
      </p:sp>
      <p:sp>
        <p:nvSpPr>
          <p:cNvPr id="33" name="Plassholder for bilde 14">
            <a:extLst>
              <a:ext uri="{FF2B5EF4-FFF2-40B4-BE49-F238E27FC236}">
                <a16:creationId xmlns:a16="http://schemas.microsoft.com/office/drawing/2014/main" id="{6EDEFA61-D1D6-4A6D-97AA-02C609008D81}"/>
              </a:ext>
            </a:extLst>
          </p:cNvPr>
          <p:cNvSpPr>
            <a:spLocks noGrp="1"/>
          </p:cNvSpPr>
          <p:nvPr>
            <p:ph type="pic" sz="quarter" idx="19" hasCustomPrompt="1"/>
          </p:nvPr>
        </p:nvSpPr>
        <p:spPr>
          <a:xfrm>
            <a:off x="5006855" y="3520201"/>
            <a:ext cx="2177649" cy="1431500"/>
          </a:xfrm>
          <a:noFill/>
        </p:spPr>
        <p:txBody>
          <a:bodyPr tIns="1644764"/>
          <a:lstStyle>
            <a:lvl1pPr algn="ctr">
              <a:buNone/>
              <a:defRPr baseline="0"/>
            </a:lvl1pPr>
          </a:lstStyle>
          <a:p>
            <a:r>
              <a:rPr lang="nb-NO"/>
              <a:t>Sett inn bilde</a:t>
            </a:r>
          </a:p>
        </p:txBody>
      </p:sp>
      <p:sp>
        <p:nvSpPr>
          <p:cNvPr id="34" name="Plassholder for bilde 14">
            <a:extLst>
              <a:ext uri="{FF2B5EF4-FFF2-40B4-BE49-F238E27FC236}">
                <a16:creationId xmlns:a16="http://schemas.microsoft.com/office/drawing/2014/main" id="{3BC40895-2356-4097-8766-78B39E47B458}"/>
              </a:ext>
            </a:extLst>
          </p:cNvPr>
          <p:cNvSpPr>
            <a:spLocks noGrp="1"/>
          </p:cNvSpPr>
          <p:nvPr>
            <p:ph type="pic" sz="quarter" idx="20" hasCustomPrompt="1"/>
          </p:nvPr>
        </p:nvSpPr>
        <p:spPr>
          <a:xfrm>
            <a:off x="7342603" y="3520201"/>
            <a:ext cx="2177649" cy="1431500"/>
          </a:xfrm>
          <a:noFill/>
        </p:spPr>
        <p:txBody>
          <a:bodyPr tIns="1644764"/>
          <a:lstStyle>
            <a:lvl1pPr algn="ctr">
              <a:buNone/>
              <a:defRPr baseline="0"/>
            </a:lvl1pPr>
          </a:lstStyle>
          <a:p>
            <a:r>
              <a:rPr lang="nb-NO"/>
              <a:t>Sett inn bilde</a:t>
            </a:r>
          </a:p>
        </p:txBody>
      </p:sp>
      <p:sp>
        <p:nvSpPr>
          <p:cNvPr id="35" name="Plassholder for bilde 14">
            <a:extLst>
              <a:ext uri="{FF2B5EF4-FFF2-40B4-BE49-F238E27FC236}">
                <a16:creationId xmlns:a16="http://schemas.microsoft.com/office/drawing/2014/main" id="{319E0358-86E2-42E8-A3EE-B1FA6E6D7621}"/>
              </a:ext>
            </a:extLst>
          </p:cNvPr>
          <p:cNvSpPr>
            <a:spLocks noGrp="1"/>
          </p:cNvSpPr>
          <p:nvPr>
            <p:ph type="pic" sz="quarter" idx="21" hasCustomPrompt="1"/>
          </p:nvPr>
        </p:nvSpPr>
        <p:spPr>
          <a:xfrm>
            <a:off x="9678350" y="3520201"/>
            <a:ext cx="2177649" cy="1431500"/>
          </a:xfrm>
          <a:noFill/>
        </p:spPr>
        <p:txBody>
          <a:bodyPr tIns="1644764"/>
          <a:lstStyle>
            <a:lvl1pPr algn="ctr">
              <a:buNone/>
              <a:defRPr baseline="0"/>
            </a:lvl1pPr>
          </a:lstStyle>
          <a:p>
            <a:r>
              <a:rPr lang="nb-NO"/>
              <a:t>Sett inn bilde</a:t>
            </a:r>
          </a:p>
        </p:txBody>
      </p:sp>
      <p:sp>
        <p:nvSpPr>
          <p:cNvPr id="36" name="Plassholder for bilde 14">
            <a:extLst>
              <a:ext uri="{FF2B5EF4-FFF2-40B4-BE49-F238E27FC236}">
                <a16:creationId xmlns:a16="http://schemas.microsoft.com/office/drawing/2014/main" id="{E66B96A5-AE74-4B45-8BD8-1587C0CEFF2D}"/>
              </a:ext>
            </a:extLst>
          </p:cNvPr>
          <p:cNvSpPr>
            <a:spLocks noGrp="1"/>
          </p:cNvSpPr>
          <p:nvPr>
            <p:ph type="pic" sz="quarter" idx="22" hasCustomPrompt="1"/>
          </p:nvPr>
        </p:nvSpPr>
        <p:spPr>
          <a:xfrm>
            <a:off x="335360" y="5096932"/>
            <a:ext cx="2177649" cy="1431500"/>
          </a:xfrm>
          <a:noFill/>
        </p:spPr>
        <p:txBody>
          <a:bodyPr tIns="1644764"/>
          <a:lstStyle>
            <a:lvl1pPr algn="ctr">
              <a:buNone/>
              <a:defRPr baseline="0"/>
            </a:lvl1pPr>
          </a:lstStyle>
          <a:p>
            <a:r>
              <a:rPr lang="nb-NO"/>
              <a:t>Sett inn bilde</a:t>
            </a:r>
          </a:p>
        </p:txBody>
      </p:sp>
      <p:sp>
        <p:nvSpPr>
          <p:cNvPr id="37" name="Plassholder for bilde 14">
            <a:extLst>
              <a:ext uri="{FF2B5EF4-FFF2-40B4-BE49-F238E27FC236}">
                <a16:creationId xmlns:a16="http://schemas.microsoft.com/office/drawing/2014/main" id="{E0160755-05C3-40D9-9B51-B4079DAAB830}"/>
              </a:ext>
            </a:extLst>
          </p:cNvPr>
          <p:cNvSpPr>
            <a:spLocks noGrp="1"/>
          </p:cNvSpPr>
          <p:nvPr>
            <p:ph type="pic" sz="quarter" idx="23" hasCustomPrompt="1"/>
          </p:nvPr>
        </p:nvSpPr>
        <p:spPr>
          <a:xfrm>
            <a:off x="2671107" y="5096932"/>
            <a:ext cx="2177649" cy="1431500"/>
          </a:xfrm>
          <a:noFill/>
        </p:spPr>
        <p:txBody>
          <a:bodyPr tIns="1644764"/>
          <a:lstStyle>
            <a:lvl1pPr algn="ctr">
              <a:buNone/>
              <a:defRPr baseline="0"/>
            </a:lvl1pPr>
          </a:lstStyle>
          <a:p>
            <a:r>
              <a:rPr lang="nb-NO"/>
              <a:t>Sett inn bilde</a:t>
            </a:r>
          </a:p>
        </p:txBody>
      </p:sp>
      <p:sp>
        <p:nvSpPr>
          <p:cNvPr id="38" name="Plassholder for bilde 14">
            <a:extLst>
              <a:ext uri="{FF2B5EF4-FFF2-40B4-BE49-F238E27FC236}">
                <a16:creationId xmlns:a16="http://schemas.microsoft.com/office/drawing/2014/main" id="{2AE9D6E6-85FB-429C-AD65-9A8DA67AF2B7}"/>
              </a:ext>
            </a:extLst>
          </p:cNvPr>
          <p:cNvSpPr>
            <a:spLocks noGrp="1"/>
          </p:cNvSpPr>
          <p:nvPr>
            <p:ph type="pic" sz="quarter" idx="24" hasCustomPrompt="1"/>
          </p:nvPr>
        </p:nvSpPr>
        <p:spPr>
          <a:xfrm>
            <a:off x="5006855" y="5096932"/>
            <a:ext cx="2177649" cy="1431500"/>
          </a:xfrm>
          <a:noFill/>
        </p:spPr>
        <p:txBody>
          <a:bodyPr tIns="1644764"/>
          <a:lstStyle>
            <a:lvl1pPr algn="ctr">
              <a:buNone/>
              <a:defRPr baseline="0"/>
            </a:lvl1pPr>
          </a:lstStyle>
          <a:p>
            <a:r>
              <a:rPr lang="nb-NO"/>
              <a:t>Sett inn bilde</a:t>
            </a:r>
          </a:p>
        </p:txBody>
      </p:sp>
      <p:sp>
        <p:nvSpPr>
          <p:cNvPr id="39" name="Plassholder for bilde 14">
            <a:extLst>
              <a:ext uri="{FF2B5EF4-FFF2-40B4-BE49-F238E27FC236}">
                <a16:creationId xmlns:a16="http://schemas.microsoft.com/office/drawing/2014/main" id="{E637BF2D-2574-4507-8524-96676F222855}"/>
              </a:ext>
            </a:extLst>
          </p:cNvPr>
          <p:cNvSpPr>
            <a:spLocks noGrp="1"/>
          </p:cNvSpPr>
          <p:nvPr>
            <p:ph type="pic" sz="quarter" idx="25" hasCustomPrompt="1"/>
          </p:nvPr>
        </p:nvSpPr>
        <p:spPr>
          <a:xfrm>
            <a:off x="7342603" y="5096932"/>
            <a:ext cx="2177649" cy="1431500"/>
          </a:xfrm>
          <a:noFill/>
        </p:spPr>
        <p:txBody>
          <a:bodyPr tIns="1644764"/>
          <a:lstStyle>
            <a:lvl1pPr algn="ctr">
              <a:buNone/>
              <a:defRPr baseline="0"/>
            </a:lvl1pPr>
          </a:lstStyle>
          <a:p>
            <a:r>
              <a:rPr lang="nb-NO"/>
              <a:t>Sett inn bilde</a:t>
            </a:r>
          </a:p>
        </p:txBody>
      </p:sp>
      <p:sp>
        <p:nvSpPr>
          <p:cNvPr id="40" name="Plassholder for bilde 14">
            <a:extLst>
              <a:ext uri="{FF2B5EF4-FFF2-40B4-BE49-F238E27FC236}">
                <a16:creationId xmlns:a16="http://schemas.microsoft.com/office/drawing/2014/main" id="{D5BF9182-D0ED-43BA-9323-C33757B33C09}"/>
              </a:ext>
            </a:extLst>
          </p:cNvPr>
          <p:cNvSpPr>
            <a:spLocks noGrp="1"/>
          </p:cNvSpPr>
          <p:nvPr>
            <p:ph type="pic" sz="quarter" idx="26" hasCustomPrompt="1"/>
          </p:nvPr>
        </p:nvSpPr>
        <p:spPr>
          <a:xfrm>
            <a:off x="9678350" y="5096932"/>
            <a:ext cx="2177649" cy="1431500"/>
          </a:xfrm>
          <a:noFill/>
        </p:spPr>
        <p:txBody>
          <a:bodyPr tIns="1644764"/>
          <a:lstStyle>
            <a:lvl1pPr algn="ctr">
              <a:buNone/>
              <a:defRPr baseline="0"/>
            </a:lvl1pPr>
          </a:lstStyle>
          <a:p>
            <a:r>
              <a:rPr lang="nb-NO"/>
              <a:t>Sett inn bilde</a:t>
            </a:r>
          </a:p>
        </p:txBody>
      </p:sp>
      <p:sp>
        <p:nvSpPr>
          <p:cNvPr id="2" name="Tittel 1"/>
          <p:cNvSpPr>
            <a:spLocks noGrp="1"/>
          </p:cNvSpPr>
          <p:nvPr userDrawn="1">
            <p:ph type="ctrTitle"/>
          </p:nvPr>
        </p:nvSpPr>
        <p:spPr>
          <a:xfrm>
            <a:off x="1940026" y="1265334"/>
            <a:ext cx="9916613" cy="502024"/>
          </a:xfrm>
        </p:spPr>
        <p:txBody>
          <a:bodyPr>
            <a:normAutofit/>
          </a:bodyPr>
          <a:lstStyle>
            <a:lvl1pPr>
              <a:defRPr sz="2800"/>
            </a:lvl1pPr>
          </a:lstStyle>
          <a:p>
            <a:r>
              <a:rPr lang="nb-NO"/>
              <a:t>Klikk for å redigere tittelstil</a:t>
            </a:r>
          </a:p>
        </p:txBody>
      </p:sp>
      <p:sp>
        <p:nvSpPr>
          <p:cNvPr id="3" name="Undertittel 2"/>
          <p:cNvSpPr>
            <a:spLocks noGrp="1"/>
          </p:cNvSpPr>
          <p:nvPr userDrawn="1">
            <p:ph type="subTitle" idx="1"/>
          </p:nvPr>
        </p:nvSpPr>
        <p:spPr>
          <a:xfrm>
            <a:off x="1940027" y="924754"/>
            <a:ext cx="9916613" cy="339502"/>
          </a:xfrm>
        </p:spPr>
        <p:txBody>
          <a:bodyPr>
            <a:normAutofit/>
          </a:bodyPr>
          <a:lstStyle>
            <a:lvl1pPr marL="0" indent="0" algn="l">
              <a:buNone/>
              <a:defRPr sz="1800">
                <a:solidFill>
                  <a:srgbClr val="ED9300"/>
                </a:solidFill>
              </a:defRPr>
            </a:lvl1pPr>
            <a:lvl2pPr marL="457018" indent="0" algn="ctr">
              <a:buNone/>
              <a:defRPr>
                <a:solidFill>
                  <a:schemeClr val="tx1">
                    <a:tint val="75000"/>
                  </a:schemeClr>
                </a:solidFill>
              </a:defRPr>
            </a:lvl2pPr>
            <a:lvl3pPr marL="914035" indent="0" algn="ctr">
              <a:buNone/>
              <a:defRPr>
                <a:solidFill>
                  <a:schemeClr val="tx1">
                    <a:tint val="75000"/>
                  </a:schemeClr>
                </a:solidFill>
              </a:defRPr>
            </a:lvl3pPr>
            <a:lvl4pPr marL="1371052" indent="0" algn="ctr">
              <a:buNone/>
              <a:defRPr>
                <a:solidFill>
                  <a:schemeClr val="tx1">
                    <a:tint val="75000"/>
                  </a:schemeClr>
                </a:solidFill>
              </a:defRPr>
            </a:lvl4pPr>
            <a:lvl5pPr marL="1828069" indent="0" algn="ctr">
              <a:buNone/>
              <a:defRPr>
                <a:solidFill>
                  <a:schemeClr val="tx1">
                    <a:tint val="75000"/>
                  </a:schemeClr>
                </a:solidFill>
              </a:defRPr>
            </a:lvl5pPr>
            <a:lvl6pPr marL="2285086" indent="0" algn="ctr">
              <a:buNone/>
              <a:defRPr>
                <a:solidFill>
                  <a:schemeClr val="tx1">
                    <a:tint val="75000"/>
                  </a:schemeClr>
                </a:solidFill>
              </a:defRPr>
            </a:lvl6pPr>
            <a:lvl7pPr marL="2742103" indent="0" algn="ctr">
              <a:buNone/>
              <a:defRPr>
                <a:solidFill>
                  <a:schemeClr val="tx1">
                    <a:tint val="75000"/>
                  </a:schemeClr>
                </a:solidFill>
              </a:defRPr>
            </a:lvl7pPr>
            <a:lvl8pPr marL="3199120" indent="0" algn="ctr">
              <a:buNone/>
              <a:defRPr>
                <a:solidFill>
                  <a:schemeClr val="tx1">
                    <a:tint val="75000"/>
                  </a:schemeClr>
                </a:solidFill>
              </a:defRPr>
            </a:lvl8pPr>
            <a:lvl9pPr marL="3656138" indent="0" algn="ctr">
              <a:buNone/>
              <a:defRPr>
                <a:solidFill>
                  <a:schemeClr val="tx1">
                    <a:tint val="75000"/>
                  </a:schemeClr>
                </a:solidFill>
              </a:defRPr>
            </a:lvl9pPr>
          </a:lstStyle>
          <a:p>
            <a:r>
              <a:rPr lang="nb-NO"/>
              <a:t>Klikk for å redigere undertittelstil i malen</a:t>
            </a:r>
          </a:p>
        </p:txBody>
      </p:sp>
      <p:pic>
        <p:nvPicPr>
          <p:cNvPr id="10" name="Graphic 9">
            <a:extLst>
              <a:ext uri="{FF2B5EF4-FFF2-40B4-BE49-F238E27FC236}">
                <a16:creationId xmlns:a16="http://schemas.microsoft.com/office/drawing/2014/main" id="{A566A5AD-43D5-4D32-8F27-633B39B41C4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75437" y="267790"/>
            <a:ext cx="1181203" cy="617981"/>
          </a:xfrm>
          <a:prstGeom prst="rect">
            <a:avLst/>
          </a:prstGeom>
        </p:spPr>
      </p:pic>
      <p:pic>
        <p:nvPicPr>
          <p:cNvPr id="11" name="Graphic 10">
            <a:extLst>
              <a:ext uri="{FF2B5EF4-FFF2-40B4-BE49-F238E27FC236}">
                <a16:creationId xmlns:a16="http://schemas.microsoft.com/office/drawing/2014/main" id="{E436F438-CDE3-402C-9EA0-62FD69DE0E0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5360" y="319499"/>
            <a:ext cx="1277390" cy="1277390"/>
          </a:xfrm>
          <a:prstGeom prst="rect">
            <a:avLst/>
          </a:prstGeom>
        </p:spPr>
      </p:pic>
    </p:spTree>
    <p:extLst>
      <p:ext uri="{BB962C8B-B14F-4D97-AF65-F5344CB8AC3E}">
        <p14:creationId xmlns:p14="http://schemas.microsoft.com/office/powerpoint/2010/main" val="42395230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tel og innhold">
    <p:bg>
      <p:bgRef idx="1001">
        <a:schemeClr val="bg1"/>
      </p:bgRef>
    </p:bg>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334048" y="900001"/>
            <a:ext cx="11510423" cy="5623952"/>
          </a:xfrm>
        </p:spPr>
        <p:txBody>
          <a:bodyPr/>
          <a:lstStyle>
            <a:lvl1pPr>
              <a:spcAft>
                <a:spcPts val="0"/>
              </a:spcAft>
              <a:defRPr/>
            </a:lvl1pPr>
            <a:lvl2pPr>
              <a:spcBef>
                <a:spcPts val="0"/>
              </a:spcBef>
              <a:defRPr/>
            </a:lvl2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Slide Number Placeholder 3">
            <a:extLst>
              <a:ext uri="{FF2B5EF4-FFF2-40B4-BE49-F238E27FC236}">
                <a16:creationId xmlns:a16="http://schemas.microsoft.com/office/drawing/2014/main" id="{8D8C802B-AE49-47BB-AF14-1B113F366F09}"/>
              </a:ext>
            </a:extLst>
          </p:cNvPr>
          <p:cNvSpPr>
            <a:spLocks noGrp="1"/>
          </p:cNvSpPr>
          <p:nvPr>
            <p:ph type="sldNum" sz="quarter" idx="14"/>
          </p:nvPr>
        </p:nvSpPr>
        <p:spPr/>
        <p:txBody>
          <a:bodyPr/>
          <a:lstStyle/>
          <a:p>
            <a:fld id="{506AC2BF-D24A-4EB7-9901-6BA93FB1C43F}" type="slidenum">
              <a:rPr lang="en-US" smtClean="0"/>
              <a:pPr/>
              <a:t>‹#›</a:t>
            </a:fld>
            <a:endParaRPr lang="en-US"/>
          </a:p>
        </p:txBody>
      </p:sp>
      <p:sp>
        <p:nvSpPr>
          <p:cNvPr id="2" name="Title 1">
            <a:extLst>
              <a:ext uri="{FF2B5EF4-FFF2-40B4-BE49-F238E27FC236}">
                <a16:creationId xmlns:a16="http://schemas.microsoft.com/office/drawing/2014/main" id="{010D002B-773B-415D-A15F-838EC0659ACF}"/>
              </a:ext>
            </a:extLst>
          </p:cNvPr>
          <p:cNvSpPr>
            <a:spLocks noGrp="1"/>
          </p:cNvSpPr>
          <p:nvPr>
            <p:ph type="title"/>
          </p:nvPr>
        </p:nvSpPr>
        <p:spPr>
          <a:xfrm>
            <a:off x="334048" y="252000"/>
            <a:ext cx="10586488" cy="469132"/>
          </a:xfrm>
        </p:spPr>
        <p:txBody>
          <a:bodyPr/>
          <a:lstStyle/>
          <a:p>
            <a:r>
              <a:rPr lang="nb-NO"/>
              <a:t>Klikk for å redigere tittelstil</a:t>
            </a:r>
            <a:endParaRPr lang="en-US"/>
          </a:p>
        </p:txBody>
      </p:sp>
    </p:spTree>
    <p:extLst>
      <p:ext uri="{BB962C8B-B14F-4D97-AF65-F5344CB8AC3E}">
        <p14:creationId xmlns:p14="http://schemas.microsoft.com/office/powerpoint/2010/main" val="357863761"/>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Forandret - Tittel og innhold">
    <p:bg>
      <p:bgRef idx="1001">
        <a:schemeClr val="bg1"/>
      </p:bgRef>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1AE4433-0A65-4E7C-842A-C7271F813023}"/>
              </a:ext>
            </a:extLst>
          </p:cNvPr>
          <p:cNvSpPr/>
          <p:nvPr userDrawn="1"/>
        </p:nvSpPr>
        <p:spPr>
          <a:xfrm>
            <a:off x="10344472" y="116632"/>
            <a:ext cx="1584176"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p:cNvSpPr>
            <a:spLocks noGrp="1"/>
          </p:cNvSpPr>
          <p:nvPr>
            <p:ph idx="1"/>
          </p:nvPr>
        </p:nvSpPr>
        <p:spPr>
          <a:xfrm>
            <a:off x="479377" y="1196751"/>
            <a:ext cx="11204205" cy="5181871"/>
          </a:xfrm>
        </p:spPr>
        <p:txBody>
          <a:bodyPr>
            <a:normAutofit/>
          </a:bodyPr>
          <a:lstStyle>
            <a:lvl1pPr>
              <a:spcAft>
                <a:spcPts val="0"/>
              </a:spcAft>
              <a:defRPr sz="2400"/>
            </a:lvl1pPr>
            <a:lvl2pPr>
              <a:spcBef>
                <a:spcPts val="0"/>
              </a:spcBef>
              <a:defRPr sz="2400"/>
            </a:lvl2pPr>
            <a:lvl3pPr>
              <a:defRPr sz="2400"/>
            </a:lvl3pPr>
            <a:lvl4pPr>
              <a:defRPr sz="2400"/>
            </a:lvl4pPr>
            <a:lvl5pPr>
              <a:defRPr sz="2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Slide Number Placeholder 3">
            <a:extLst>
              <a:ext uri="{FF2B5EF4-FFF2-40B4-BE49-F238E27FC236}">
                <a16:creationId xmlns:a16="http://schemas.microsoft.com/office/drawing/2014/main" id="{8D8C802B-AE49-47BB-AF14-1B113F366F09}"/>
              </a:ext>
            </a:extLst>
          </p:cNvPr>
          <p:cNvSpPr>
            <a:spLocks noGrp="1"/>
          </p:cNvSpPr>
          <p:nvPr>
            <p:ph type="sldNum" sz="quarter" idx="14"/>
          </p:nvPr>
        </p:nvSpPr>
        <p:spPr/>
        <p:txBody>
          <a:bodyPr/>
          <a:lstStyle/>
          <a:p>
            <a:fld id="{506AC2BF-D24A-4EB7-9901-6BA93FB1C43F}" type="slidenum">
              <a:rPr lang="en-US" smtClean="0"/>
              <a:pPr/>
              <a:t>‹#›</a:t>
            </a:fld>
            <a:endParaRPr lang="en-US"/>
          </a:p>
        </p:txBody>
      </p:sp>
      <p:sp>
        <p:nvSpPr>
          <p:cNvPr id="2" name="Title 1">
            <a:extLst>
              <a:ext uri="{FF2B5EF4-FFF2-40B4-BE49-F238E27FC236}">
                <a16:creationId xmlns:a16="http://schemas.microsoft.com/office/drawing/2014/main" id="{010D002B-773B-415D-A15F-838EC0659ACF}"/>
              </a:ext>
            </a:extLst>
          </p:cNvPr>
          <p:cNvSpPr>
            <a:spLocks noGrp="1"/>
          </p:cNvSpPr>
          <p:nvPr>
            <p:ph type="title"/>
          </p:nvPr>
        </p:nvSpPr>
        <p:spPr>
          <a:xfrm>
            <a:off x="479377" y="550800"/>
            <a:ext cx="10511890" cy="469132"/>
          </a:xfrm>
        </p:spPr>
        <p:txBody>
          <a:bodyPr>
            <a:normAutofit/>
          </a:bodyPr>
          <a:lstStyle>
            <a:lvl1pPr>
              <a:defRPr sz="2800" b="1"/>
            </a:lvl1pPr>
          </a:lstStyle>
          <a:p>
            <a:r>
              <a:rPr lang="nb-NO"/>
              <a:t>Klikk for å redigere tittelstil</a:t>
            </a:r>
            <a:endParaRPr lang="en-US"/>
          </a:p>
        </p:txBody>
      </p:sp>
      <p:pic>
        <p:nvPicPr>
          <p:cNvPr id="6" name="Graphic 7">
            <a:extLst>
              <a:ext uri="{FF2B5EF4-FFF2-40B4-BE49-F238E27FC236}">
                <a16:creationId xmlns:a16="http://schemas.microsoft.com/office/drawing/2014/main" id="{22C7DBD5-BF3E-44B8-AC60-5255467B5A5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6551" y="250171"/>
            <a:ext cx="1276072" cy="667616"/>
          </a:xfrm>
          <a:prstGeom prst="rect">
            <a:avLst/>
          </a:prstGeom>
        </p:spPr>
      </p:pic>
    </p:spTree>
    <p:extLst>
      <p:ext uri="{BB962C8B-B14F-4D97-AF65-F5344CB8AC3E}">
        <p14:creationId xmlns:p14="http://schemas.microsoft.com/office/powerpoint/2010/main" val="1548827767"/>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RAM basis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82FD6C4-8929-4CFD-8131-13B752DD2A44}"/>
              </a:ext>
            </a:extLst>
          </p:cNvPr>
          <p:cNvGraphicFramePr>
            <a:graphicFrameLocks noChangeAspect="1"/>
          </p:cNvGraphicFramePr>
          <p:nvPr userDrawn="1">
            <p:custDataLst>
              <p:tags r:id="rId1"/>
            </p:custDataLst>
            <p:extLst>
              <p:ext uri="{D42A27DB-BD31-4B8C-83A1-F6EECF244321}">
                <p14:modId xmlns:p14="http://schemas.microsoft.com/office/powerpoint/2010/main" val="25158861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4" name="Object 3" hidden="1">
                        <a:extLst>
                          <a:ext uri="{FF2B5EF4-FFF2-40B4-BE49-F238E27FC236}">
                            <a16:creationId xmlns:a16="http://schemas.microsoft.com/office/drawing/2014/main" id="{682FD6C4-8929-4CFD-8131-13B752DD2A4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64E003A2-2E46-4523-AFD5-4AA938815E18}"/>
              </a:ext>
            </a:extLst>
          </p:cNvPr>
          <p:cNvSpPr/>
          <p:nvPr userDrawn="1"/>
        </p:nvSpPr>
        <p:spPr>
          <a:xfrm>
            <a:off x="0" y="0"/>
            <a:ext cx="12192000" cy="68580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Rectangle 1" hidden="1">
            <a:extLst>
              <a:ext uri="{FF2B5EF4-FFF2-40B4-BE49-F238E27FC236}">
                <a16:creationId xmlns:a16="http://schemas.microsoft.com/office/drawing/2014/main" id="{029AF67E-8BF7-414C-90CC-B755D7E5F7E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0" i="0" baseline="0">
              <a:latin typeface="Calibri" panose="020F0502020204030204" pitchFamily="34" charset="0"/>
              <a:ea typeface="+mj-ea"/>
              <a:cs typeface="+mj-cs"/>
              <a:sym typeface="Calibri" panose="020F0502020204030204" pitchFamily="34" charset="0"/>
            </a:endParaRPr>
          </a:p>
        </p:txBody>
      </p:sp>
      <p:sp>
        <p:nvSpPr>
          <p:cNvPr id="3" name="Slide Number Placeholder 2">
            <a:extLst>
              <a:ext uri="{FF2B5EF4-FFF2-40B4-BE49-F238E27FC236}">
                <a16:creationId xmlns:a16="http://schemas.microsoft.com/office/drawing/2014/main" id="{AF927809-DC3F-4590-9353-55324975CCC8}"/>
              </a:ext>
            </a:extLst>
          </p:cNvPr>
          <p:cNvSpPr>
            <a:spLocks noGrp="1"/>
          </p:cNvSpPr>
          <p:nvPr>
            <p:ph type="sldNum" sz="quarter" idx="10"/>
          </p:nvPr>
        </p:nvSpPr>
        <p:spPr/>
        <p:txBody>
          <a:bodyPr/>
          <a:lstStyle/>
          <a:p>
            <a:fld id="{506AC2BF-D24A-4EB7-9901-6BA93FB1C43F}" type="slidenum">
              <a:rPr lang="en-US" smtClean="0"/>
              <a:pPr/>
              <a:t>‹#›</a:t>
            </a:fld>
            <a:endParaRPr lang="en-US"/>
          </a:p>
        </p:txBody>
      </p:sp>
      <p:sp>
        <p:nvSpPr>
          <p:cNvPr id="8" name="Title 7">
            <a:extLst>
              <a:ext uri="{FF2B5EF4-FFF2-40B4-BE49-F238E27FC236}">
                <a16:creationId xmlns:a16="http://schemas.microsoft.com/office/drawing/2014/main" id="{D69579AF-751F-4953-BD3D-457D6AECA4CE}"/>
              </a:ext>
            </a:extLst>
          </p:cNvPr>
          <p:cNvSpPr>
            <a:spLocks noGrp="1"/>
          </p:cNvSpPr>
          <p:nvPr>
            <p:ph type="title"/>
          </p:nvPr>
        </p:nvSpPr>
        <p:spPr>
          <a:xfrm>
            <a:off x="334799" y="633600"/>
            <a:ext cx="11563200" cy="469132"/>
          </a:xfrm>
        </p:spPr>
        <p:txBody>
          <a:bodyPr vert="horz">
            <a:noAutofit/>
          </a:bodyPr>
          <a:lstStyle>
            <a:lvl1pPr>
              <a:defRPr sz="2000">
                <a:solidFill>
                  <a:schemeClr val="accent2"/>
                </a:solidFill>
              </a:defRPr>
            </a:lvl1pPr>
          </a:lstStyle>
          <a:p>
            <a:r>
              <a:rPr lang="en-US"/>
              <a:t>Click to edit Master title style</a:t>
            </a:r>
            <a:endParaRPr lang="nb-NO"/>
          </a:p>
        </p:txBody>
      </p:sp>
      <p:sp>
        <p:nvSpPr>
          <p:cNvPr id="10" name="Text Placeholder 9">
            <a:extLst>
              <a:ext uri="{FF2B5EF4-FFF2-40B4-BE49-F238E27FC236}">
                <a16:creationId xmlns:a16="http://schemas.microsoft.com/office/drawing/2014/main" id="{56C0146E-59E5-46A7-92DE-3E0C6044801C}"/>
              </a:ext>
            </a:extLst>
          </p:cNvPr>
          <p:cNvSpPr>
            <a:spLocks noGrp="1"/>
          </p:cNvSpPr>
          <p:nvPr>
            <p:ph type="body" sz="quarter" idx="11"/>
          </p:nvPr>
        </p:nvSpPr>
        <p:spPr>
          <a:xfrm>
            <a:off x="334800" y="248400"/>
            <a:ext cx="10731600" cy="356400"/>
          </a:xfrm>
        </p:spPr>
        <p:txBody>
          <a:bodyPr>
            <a:noAutofit/>
          </a:bodyPr>
          <a:lstStyle>
            <a:lvl1pPr marL="0" indent="0">
              <a:buNone/>
              <a:defRPr sz="1600">
                <a:solidFill>
                  <a:schemeClr val="tx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a:t>Click to edit Master text styles</a:t>
            </a:r>
            <a:endParaRPr lang="nb-NO"/>
          </a:p>
        </p:txBody>
      </p:sp>
      <p:sp>
        <p:nvSpPr>
          <p:cNvPr id="12" name="Content Placeholder 11">
            <a:extLst>
              <a:ext uri="{FF2B5EF4-FFF2-40B4-BE49-F238E27FC236}">
                <a16:creationId xmlns:a16="http://schemas.microsoft.com/office/drawing/2014/main" id="{68CB3E58-E943-45F7-8328-B3C4A06A5A51}"/>
              </a:ext>
            </a:extLst>
          </p:cNvPr>
          <p:cNvSpPr>
            <a:spLocks noGrp="1"/>
          </p:cNvSpPr>
          <p:nvPr>
            <p:ph sz="quarter" idx="12"/>
          </p:nvPr>
        </p:nvSpPr>
        <p:spPr>
          <a:xfrm>
            <a:off x="334963" y="1268412"/>
            <a:ext cx="11563350" cy="5184923"/>
          </a:xfrm>
        </p:spPr>
        <p:txBody>
          <a:bodyPr>
            <a:normAutofit/>
          </a:bodyPr>
          <a:lstStyle>
            <a:lvl1pPr marL="302394" indent="-302394">
              <a:buFont typeface="Arial" panose="020B0604020202020204" pitchFamily="34" charset="0"/>
              <a:buChar char="•"/>
              <a:defRPr sz="1200">
                <a:solidFill>
                  <a:schemeClr val="accent2"/>
                </a:solidFill>
              </a:defRPr>
            </a:lvl1pPr>
            <a:lvl2pPr marL="569076" indent="-251065">
              <a:buFont typeface="Wingdings" panose="05000000000000000000" pitchFamily="2" charset="2"/>
              <a:buChar char="§"/>
              <a:defRPr sz="1200">
                <a:solidFill>
                  <a:schemeClr val="accent2"/>
                </a:solidFill>
              </a:defRPr>
            </a:lvl2pPr>
            <a:lvl3pPr marL="845027" indent="-342900">
              <a:buFont typeface="+mj-lt"/>
              <a:buAutoNum type="arabicPeriod"/>
              <a:defRPr sz="1200">
                <a:solidFill>
                  <a:schemeClr val="accent2"/>
                </a:solidFill>
              </a:defRPr>
            </a:lvl3pPr>
            <a:lvl4pPr marL="1036951" indent="-342900">
              <a:buFont typeface="+mj-lt"/>
              <a:buAutoNum type="alphaLcParenR"/>
              <a:defRPr sz="1200">
                <a:solidFill>
                  <a:schemeClr val="accent2"/>
                </a:solidFill>
              </a:defRPr>
            </a:lvl4pPr>
            <a:lvl5pPr marL="1345163" indent="-400050">
              <a:buFont typeface="+mj-lt"/>
              <a:buAutoNum type="romanLcPeriod"/>
              <a:defRPr sz="120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55767540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tel og innhold #2">
    <p:bg>
      <p:bgRef idx="1001">
        <a:schemeClr val="bg1"/>
      </p:bgRef>
    </p:bg>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333407" y="1268792"/>
            <a:ext cx="11561690" cy="5276461"/>
          </a:xfrm>
        </p:spPr>
        <p:txBody>
          <a:bodyPr/>
          <a:lstStyle>
            <a:lvl1pPr>
              <a:spcAft>
                <a:spcPts val="0"/>
              </a:spcAft>
              <a:defRPr/>
            </a:lvl1pPr>
            <a:lvl2pPr>
              <a:spcBef>
                <a:spcPts val="0"/>
              </a:spcBef>
              <a:defRPr/>
            </a:lvl2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Slide Number Placeholder 3">
            <a:extLst>
              <a:ext uri="{FF2B5EF4-FFF2-40B4-BE49-F238E27FC236}">
                <a16:creationId xmlns:a16="http://schemas.microsoft.com/office/drawing/2014/main" id="{8D8C802B-AE49-47BB-AF14-1B113F366F09}"/>
              </a:ext>
            </a:extLst>
          </p:cNvPr>
          <p:cNvSpPr>
            <a:spLocks noGrp="1"/>
          </p:cNvSpPr>
          <p:nvPr>
            <p:ph type="sldNum" sz="quarter" idx="14"/>
          </p:nvPr>
        </p:nvSpPr>
        <p:spPr/>
        <p:txBody>
          <a:bodyPr/>
          <a:lstStyle/>
          <a:p>
            <a:fld id="{506AC2BF-D24A-4EB7-9901-6BA93FB1C43F}" type="slidenum">
              <a:rPr lang="en-US" smtClean="0"/>
              <a:pPr/>
              <a:t>‹#›</a:t>
            </a:fld>
            <a:endParaRPr lang="en-US"/>
          </a:p>
        </p:txBody>
      </p:sp>
      <p:sp>
        <p:nvSpPr>
          <p:cNvPr id="7" name="Tittel 1">
            <a:extLst>
              <a:ext uri="{FF2B5EF4-FFF2-40B4-BE49-F238E27FC236}">
                <a16:creationId xmlns:a16="http://schemas.microsoft.com/office/drawing/2014/main" id="{2077159C-DBF6-442C-A3C5-41944505A8FF}"/>
              </a:ext>
            </a:extLst>
          </p:cNvPr>
          <p:cNvSpPr>
            <a:spLocks noGrp="1"/>
          </p:cNvSpPr>
          <p:nvPr>
            <p:ph type="title" hasCustomPrompt="1"/>
          </p:nvPr>
        </p:nvSpPr>
        <p:spPr>
          <a:xfrm>
            <a:off x="334048" y="633332"/>
            <a:ext cx="11561690" cy="469132"/>
          </a:xfrm>
        </p:spPr>
        <p:txBody>
          <a:bodyPr/>
          <a:lstStyle>
            <a:lvl1pPr>
              <a:defRPr>
                <a:latin typeface="Calibri" panose="020F0502020204030204" pitchFamily="34" charset="0"/>
              </a:defRPr>
            </a:lvl1pPr>
          </a:lstStyle>
          <a:p>
            <a:r>
              <a:rPr lang="nb-NO"/>
              <a:t>Klikk </a:t>
            </a:r>
            <a:r>
              <a:rPr lang="nb-NO" err="1"/>
              <a:t>forå</a:t>
            </a:r>
            <a:r>
              <a:rPr lang="nb-NO"/>
              <a:t> redigere tittelstil</a:t>
            </a:r>
          </a:p>
        </p:txBody>
      </p:sp>
      <p:sp>
        <p:nvSpPr>
          <p:cNvPr id="8" name="Plassholder for tekst 7">
            <a:extLst>
              <a:ext uri="{FF2B5EF4-FFF2-40B4-BE49-F238E27FC236}">
                <a16:creationId xmlns:a16="http://schemas.microsoft.com/office/drawing/2014/main" id="{26815A86-A95A-4C74-A68C-4F9E42D1C92F}"/>
              </a:ext>
            </a:extLst>
          </p:cNvPr>
          <p:cNvSpPr>
            <a:spLocks noGrp="1"/>
          </p:cNvSpPr>
          <p:nvPr>
            <p:ph type="body" sz="quarter" idx="13"/>
          </p:nvPr>
        </p:nvSpPr>
        <p:spPr>
          <a:xfrm>
            <a:off x="334048" y="248392"/>
            <a:ext cx="10730504" cy="354711"/>
          </a:xfrm>
        </p:spPr>
        <p:txBody>
          <a:bodyPr>
            <a:normAutofit/>
          </a:bodyPr>
          <a:lstStyle>
            <a:lvl1pPr marL="0" indent="0">
              <a:buNone/>
              <a:defRPr sz="2000">
                <a:solidFill>
                  <a:srgbClr val="ED9300"/>
                </a:solidFill>
              </a:defRPr>
            </a:lvl1pPr>
          </a:lstStyle>
          <a:p>
            <a:pPr lvl="0"/>
            <a:r>
              <a:rPr lang="nb-NO"/>
              <a:t>Klikk for å redigere tekststiler i malen</a:t>
            </a:r>
          </a:p>
        </p:txBody>
      </p:sp>
    </p:spTree>
    <p:extLst>
      <p:ext uri="{BB962C8B-B14F-4D97-AF65-F5344CB8AC3E}">
        <p14:creationId xmlns:p14="http://schemas.microsoft.com/office/powerpoint/2010/main" val="3691553842"/>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tel, innhold og bilde">
    <p:spTree>
      <p:nvGrpSpPr>
        <p:cNvPr id="1" name=""/>
        <p:cNvGrpSpPr/>
        <p:nvPr/>
      </p:nvGrpSpPr>
      <p:grpSpPr>
        <a:xfrm>
          <a:off x="0" y="0"/>
          <a:ext cx="0" cy="0"/>
          <a:chOff x="0" y="0"/>
          <a:chExt cx="0" cy="0"/>
        </a:xfrm>
      </p:grpSpPr>
      <p:sp>
        <p:nvSpPr>
          <p:cNvPr id="18" name="Plassholder for innhold 2"/>
          <p:cNvSpPr>
            <a:spLocks noGrp="1"/>
          </p:cNvSpPr>
          <p:nvPr>
            <p:ph idx="1"/>
          </p:nvPr>
        </p:nvSpPr>
        <p:spPr>
          <a:xfrm>
            <a:off x="334800" y="900000"/>
            <a:ext cx="4342799" cy="563380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0" name="Plassholder for bilde 3"/>
          <p:cNvSpPr>
            <a:spLocks noGrp="1"/>
          </p:cNvSpPr>
          <p:nvPr>
            <p:ph type="pic" sz="quarter" idx="19"/>
          </p:nvPr>
        </p:nvSpPr>
        <p:spPr>
          <a:xfrm>
            <a:off x="5040000" y="900000"/>
            <a:ext cx="6807600" cy="5633807"/>
          </a:xfrm>
        </p:spPr>
        <p:txBody>
          <a:bodyPr tIns="1619676"/>
          <a:lstStyle>
            <a:lvl1pPr marL="0" indent="0" algn="ctr">
              <a:buNone/>
              <a:defRPr/>
            </a:lvl1pPr>
          </a:lstStyle>
          <a:p>
            <a:r>
              <a:rPr lang="nb-NO"/>
              <a:t>Klikk på ikonet for å legge til et bilde</a:t>
            </a:r>
            <a:endParaRPr lang="en-GB"/>
          </a:p>
        </p:txBody>
      </p:sp>
      <p:sp>
        <p:nvSpPr>
          <p:cNvPr id="3" name="Slide Number Placeholder 2">
            <a:extLst>
              <a:ext uri="{FF2B5EF4-FFF2-40B4-BE49-F238E27FC236}">
                <a16:creationId xmlns:a16="http://schemas.microsoft.com/office/drawing/2014/main" id="{2688EBAF-9C54-44D6-A577-E1A0E57E2078}"/>
              </a:ext>
            </a:extLst>
          </p:cNvPr>
          <p:cNvSpPr>
            <a:spLocks noGrp="1"/>
          </p:cNvSpPr>
          <p:nvPr>
            <p:ph type="sldNum" sz="quarter" idx="20"/>
          </p:nvPr>
        </p:nvSpPr>
        <p:spPr/>
        <p:txBody>
          <a:bodyPr/>
          <a:lstStyle/>
          <a:p>
            <a:fld id="{506AC2BF-D24A-4EB7-9901-6BA93FB1C43F}" type="slidenum">
              <a:rPr lang="en-US" smtClean="0"/>
              <a:pPr/>
              <a:t>‹#›</a:t>
            </a:fld>
            <a:endParaRPr lang="en-US"/>
          </a:p>
        </p:txBody>
      </p:sp>
      <p:sp>
        <p:nvSpPr>
          <p:cNvPr id="5" name="Title 4">
            <a:extLst>
              <a:ext uri="{FF2B5EF4-FFF2-40B4-BE49-F238E27FC236}">
                <a16:creationId xmlns:a16="http://schemas.microsoft.com/office/drawing/2014/main" id="{8D5541F6-4938-4A31-A761-6CF43C786ED2}"/>
              </a:ext>
            </a:extLst>
          </p:cNvPr>
          <p:cNvSpPr>
            <a:spLocks noGrp="1"/>
          </p:cNvSpPr>
          <p:nvPr>
            <p:ph type="title"/>
          </p:nvPr>
        </p:nvSpPr>
        <p:spPr>
          <a:xfrm>
            <a:off x="334800" y="252000"/>
            <a:ext cx="10576137" cy="469132"/>
          </a:xfrm>
        </p:spPr>
        <p:txBody>
          <a:bodyPr/>
          <a:lstStyle/>
          <a:p>
            <a:r>
              <a:rPr lang="nb-NO"/>
              <a:t>Klikk for å redigere tittelstil</a:t>
            </a:r>
            <a:endParaRPr lang="en-US"/>
          </a:p>
        </p:txBody>
      </p:sp>
    </p:spTree>
    <p:extLst>
      <p:ext uri="{BB962C8B-B14F-4D97-AF65-F5344CB8AC3E}">
        <p14:creationId xmlns:p14="http://schemas.microsoft.com/office/powerpoint/2010/main" val="95817027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tel, innhold og infotekst">
    <p:spTree>
      <p:nvGrpSpPr>
        <p:cNvPr id="1" name=""/>
        <p:cNvGrpSpPr/>
        <p:nvPr/>
      </p:nvGrpSpPr>
      <p:grpSpPr>
        <a:xfrm>
          <a:off x="0" y="0"/>
          <a:ext cx="0" cy="0"/>
          <a:chOff x="0" y="0"/>
          <a:chExt cx="0" cy="0"/>
        </a:xfrm>
      </p:grpSpPr>
      <p:sp>
        <p:nvSpPr>
          <p:cNvPr id="8" name="Plassholder for innhold 2"/>
          <p:cNvSpPr>
            <a:spLocks noGrp="1"/>
          </p:cNvSpPr>
          <p:nvPr>
            <p:ph idx="1"/>
          </p:nvPr>
        </p:nvSpPr>
        <p:spPr>
          <a:xfrm>
            <a:off x="334048" y="900000"/>
            <a:ext cx="6842071" cy="565140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3" name="Slide Number Placeholder 2">
            <a:extLst>
              <a:ext uri="{FF2B5EF4-FFF2-40B4-BE49-F238E27FC236}">
                <a16:creationId xmlns:a16="http://schemas.microsoft.com/office/drawing/2014/main" id="{E76B3CE8-555C-44D7-85B6-B6DA83CF5DFB}"/>
              </a:ext>
            </a:extLst>
          </p:cNvPr>
          <p:cNvSpPr>
            <a:spLocks noGrp="1"/>
          </p:cNvSpPr>
          <p:nvPr>
            <p:ph type="sldNum" sz="quarter" idx="18"/>
          </p:nvPr>
        </p:nvSpPr>
        <p:spPr/>
        <p:txBody>
          <a:bodyPr/>
          <a:lstStyle/>
          <a:p>
            <a:fld id="{506AC2BF-D24A-4EB7-9901-6BA93FB1C43F}" type="slidenum">
              <a:rPr lang="en-US" smtClean="0"/>
              <a:pPr/>
              <a:t>‹#›</a:t>
            </a:fld>
            <a:endParaRPr lang="en-US"/>
          </a:p>
        </p:txBody>
      </p:sp>
      <p:sp>
        <p:nvSpPr>
          <p:cNvPr id="14" name="Plassholder for tekst 14">
            <a:extLst>
              <a:ext uri="{FF2B5EF4-FFF2-40B4-BE49-F238E27FC236}">
                <a16:creationId xmlns:a16="http://schemas.microsoft.com/office/drawing/2014/main" id="{C3E599A1-5146-41A3-BE13-34958A32D1A9}"/>
              </a:ext>
            </a:extLst>
          </p:cNvPr>
          <p:cNvSpPr>
            <a:spLocks noGrp="1"/>
          </p:cNvSpPr>
          <p:nvPr>
            <p:ph type="body" sz="quarter" idx="16"/>
          </p:nvPr>
        </p:nvSpPr>
        <p:spPr>
          <a:xfrm>
            <a:off x="7503301" y="1141760"/>
            <a:ext cx="4341170" cy="533528"/>
          </a:xfrm>
          <a:solidFill>
            <a:srgbClr val="C8CACB"/>
          </a:solidFill>
        </p:spPr>
        <p:txBody>
          <a:bodyPr wrap="square" lIns="197936" tIns="172744" rIns="197936" bIns="172744">
            <a:spAutoFit/>
          </a:bodyPr>
          <a:lstStyle>
            <a:lvl1pPr marL="0" indent="0">
              <a:spcBef>
                <a:spcPts val="0"/>
              </a:spcBef>
              <a:buNone/>
              <a:defRPr sz="1200"/>
            </a:lvl1pPr>
          </a:lstStyle>
          <a:p>
            <a:pPr lvl="0"/>
            <a:r>
              <a:rPr lang="nb-NO"/>
              <a:t>Klikk for å redigere tekststiler i malen</a:t>
            </a:r>
          </a:p>
        </p:txBody>
      </p:sp>
      <p:sp>
        <p:nvSpPr>
          <p:cNvPr id="15" name="Plassholder for tekst 10">
            <a:extLst>
              <a:ext uri="{FF2B5EF4-FFF2-40B4-BE49-F238E27FC236}">
                <a16:creationId xmlns:a16="http://schemas.microsoft.com/office/drawing/2014/main" id="{71278FDF-39F6-4061-8656-BEA34642440F}"/>
              </a:ext>
            </a:extLst>
          </p:cNvPr>
          <p:cNvSpPr>
            <a:spLocks noGrp="1"/>
          </p:cNvSpPr>
          <p:nvPr>
            <p:ph type="body" sz="quarter" idx="15" hasCustomPrompt="1"/>
          </p:nvPr>
        </p:nvSpPr>
        <p:spPr>
          <a:xfrm>
            <a:off x="7594589" y="889821"/>
            <a:ext cx="4249882" cy="251942"/>
          </a:xfrm>
          <a:solidFill>
            <a:srgbClr val="ED9300"/>
          </a:solidFill>
        </p:spPr>
        <p:txBody>
          <a:bodyPr wrap="square" lIns="101217" tIns="50608" rIns="75913" bIns="50608" anchor="ctr">
            <a:noAutofit/>
          </a:bodyPr>
          <a:lstStyle>
            <a:lvl1pPr marL="0" indent="0" algn="r">
              <a:buNone/>
              <a:defRPr sz="1000" b="0" cap="none" baseline="0">
                <a:solidFill>
                  <a:schemeClr val="bg1"/>
                </a:solidFill>
              </a:defRPr>
            </a:lvl1pPr>
          </a:lstStyle>
          <a:p>
            <a:pPr lvl="0"/>
            <a:r>
              <a:rPr lang="nb-NO"/>
              <a:t>Forklaringstekst</a:t>
            </a:r>
          </a:p>
        </p:txBody>
      </p:sp>
      <p:sp>
        <p:nvSpPr>
          <p:cNvPr id="18" name="Plassholder for tekst 10">
            <a:extLst>
              <a:ext uri="{FF2B5EF4-FFF2-40B4-BE49-F238E27FC236}">
                <a16:creationId xmlns:a16="http://schemas.microsoft.com/office/drawing/2014/main" id="{3142A14B-945D-464F-952A-9E10473F818F}"/>
              </a:ext>
            </a:extLst>
          </p:cNvPr>
          <p:cNvSpPr>
            <a:spLocks noGrp="1"/>
          </p:cNvSpPr>
          <p:nvPr>
            <p:ph type="body" sz="quarter" idx="14" hasCustomPrompt="1"/>
          </p:nvPr>
        </p:nvSpPr>
        <p:spPr>
          <a:xfrm>
            <a:off x="7503301" y="896927"/>
            <a:ext cx="813473" cy="240704"/>
          </a:xfrm>
          <a:solidFill>
            <a:srgbClr val="58B02C"/>
          </a:solidFill>
        </p:spPr>
        <p:txBody>
          <a:bodyPr wrap="square" lIns="75913" tIns="50608" rIns="101217" bIns="50608" anchor="ctr">
            <a:spAutoFit/>
          </a:bodyPr>
          <a:lstStyle>
            <a:lvl1pPr marL="0" indent="0">
              <a:buNone/>
              <a:defRPr sz="900" b="1" cap="all" baseline="0">
                <a:solidFill>
                  <a:schemeClr val="bg1"/>
                </a:solidFill>
              </a:defRPr>
            </a:lvl1pPr>
          </a:lstStyle>
          <a:p>
            <a:pPr lvl="0"/>
            <a:r>
              <a:rPr lang="nb-NO"/>
              <a:t>Infotittel</a:t>
            </a:r>
          </a:p>
        </p:txBody>
      </p:sp>
      <p:sp>
        <p:nvSpPr>
          <p:cNvPr id="5" name="Title 4">
            <a:extLst>
              <a:ext uri="{FF2B5EF4-FFF2-40B4-BE49-F238E27FC236}">
                <a16:creationId xmlns:a16="http://schemas.microsoft.com/office/drawing/2014/main" id="{43875BC3-0E29-49E5-9AD9-11B42FC59C14}"/>
              </a:ext>
            </a:extLst>
          </p:cNvPr>
          <p:cNvSpPr>
            <a:spLocks noGrp="1"/>
          </p:cNvSpPr>
          <p:nvPr>
            <p:ph type="title"/>
          </p:nvPr>
        </p:nvSpPr>
        <p:spPr>
          <a:xfrm>
            <a:off x="334048" y="252000"/>
            <a:ext cx="10586488" cy="469132"/>
          </a:xfrm>
        </p:spPr>
        <p:txBody>
          <a:bodyPr/>
          <a:lstStyle/>
          <a:p>
            <a:r>
              <a:rPr lang="nb-NO"/>
              <a:t>Klikk for å redigere tittelstil</a:t>
            </a:r>
            <a:endParaRPr lang="en-US"/>
          </a:p>
        </p:txBody>
      </p:sp>
    </p:spTree>
    <p:extLst>
      <p:ext uri="{BB962C8B-B14F-4D97-AF65-F5344CB8AC3E}">
        <p14:creationId xmlns:p14="http://schemas.microsoft.com/office/powerpoint/2010/main" val="170706658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Sitat, navn og bilde">
    <p:spTree>
      <p:nvGrpSpPr>
        <p:cNvPr id="1" name=""/>
        <p:cNvGrpSpPr/>
        <p:nvPr/>
      </p:nvGrpSpPr>
      <p:grpSpPr>
        <a:xfrm>
          <a:off x="0" y="0"/>
          <a:ext cx="0" cy="0"/>
          <a:chOff x="0" y="0"/>
          <a:chExt cx="0" cy="0"/>
        </a:xfrm>
      </p:grpSpPr>
      <p:sp>
        <p:nvSpPr>
          <p:cNvPr id="2" name="Tittel 1"/>
          <p:cNvSpPr>
            <a:spLocks noGrp="1"/>
          </p:cNvSpPr>
          <p:nvPr>
            <p:ph type="title"/>
          </p:nvPr>
        </p:nvSpPr>
        <p:spPr>
          <a:xfrm>
            <a:off x="324356" y="908720"/>
            <a:ext cx="7023302" cy="1944216"/>
          </a:xfrm>
        </p:spPr>
        <p:txBody>
          <a:bodyPr wrap="square">
            <a:noAutofit/>
          </a:bodyPr>
          <a:lstStyle>
            <a:lvl1pPr>
              <a:defRPr sz="3600"/>
            </a:lvl1pPr>
          </a:lstStyle>
          <a:p>
            <a:r>
              <a:rPr lang="nb-NO"/>
              <a:t>Klikk for å redigere tittelstil</a:t>
            </a:r>
          </a:p>
        </p:txBody>
      </p:sp>
      <p:sp>
        <p:nvSpPr>
          <p:cNvPr id="14" name="Plassholder for tekst 7"/>
          <p:cNvSpPr>
            <a:spLocks noGrp="1"/>
          </p:cNvSpPr>
          <p:nvPr>
            <p:ph type="body" sz="quarter" idx="17" hasCustomPrompt="1"/>
          </p:nvPr>
        </p:nvSpPr>
        <p:spPr>
          <a:xfrm>
            <a:off x="324355" y="3140968"/>
            <a:ext cx="7023302" cy="642744"/>
          </a:xfrm>
        </p:spPr>
        <p:txBody>
          <a:bodyPr>
            <a:normAutofit/>
          </a:bodyPr>
          <a:lstStyle>
            <a:lvl1pPr marL="0" indent="0" algn="r">
              <a:buNone/>
              <a:defRPr sz="1700">
                <a:solidFill>
                  <a:srgbClr val="ED9300"/>
                </a:solidFill>
              </a:defRPr>
            </a:lvl1pPr>
          </a:lstStyle>
          <a:p>
            <a:pPr lvl="0"/>
            <a:r>
              <a:rPr lang="nb-NO"/>
              <a:t>Navn </a:t>
            </a:r>
            <a:r>
              <a:rPr lang="nb-NO" err="1"/>
              <a:t>Navnesen</a:t>
            </a:r>
            <a:endParaRPr lang="nb-NO"/>
          </a:p>
        </p:txBody>
      </p:sp>
      <p:sp>
        <p:nvSpPr>
          <p:cNvPr id="20" name="Plassholder for bilde 3"/>
          <p:cNvSpPr>
            <a:spLocks noGrp="1"/>
          </p:cNvSpPr>
          <p:nvPr>
            <p:ph type="pic" sz="quarter" idx="19"/>
          </p:nvPr>
        </p:nvSpPr>
        <p:spPr>
          <a:xfrm>
            <a:off x="7670249" y="908720"/>
            <a:ext cx="4186470" cy="4608512"/>
          </a:xfrm>
        </p:spPr>
        <p:txBody>
          <a:bodyPr tIns="1619676"/>
          <a:lstStyle>
            <a:lvl1pPr marL="0" indent="0" algn="ctr">
              <a:buNone/>
              <a:defRPr/>
            </a:lvl1pPr>
          </a:lstStyle>
          <a:p>
            <a:r>
              <a:rPr lang="nb-NO"/>
              <a:t>Klikk på ikonet for å legge til et bilde</a:t>
            </a:r>
            <a:endParaRPr lang="en-GB"/>
          </a:p>
        </p:txBody>
      </p:sp>
      <p:sp>
        <p:nvSpPr>
          <p:cNvPr id="3" name="Slide Number Placeholder 2">
            <a:extLst>
              <a:ext uri="{FF2B5EF4-FFF2-40B4-BE49-F238E27FC236}">
                <a16:creationId xmlns:a16="http://schemas.microsoft.com/office/drawing/2014/main" id="{91F856A7-7EEC-4642-9A86-F29893BDB938}"/>
              </a:ext>
            </a:extLst>
          </p:cNvPr>
          <p:cNvSpPr>
            <a:spLocks noGrp="1"/>
          </p:cNvSpPr>
          <p:nvPr>
            <p:ph type="sldNum" sz="quarter" idx="20"/>
          </p:nvPr>
        </p:nvSpPr>
        <p:spPr/>
        <p:txBody>
          <a:bodyPr/>
          <a:lstStyle/>
          <a:p>
            <a:fld id="{506AC2BF-D24A-4EB7-9901-6BA93FB1C43F}" type="slidenum">
              <a:rPr lang="en-US" smtClean="0"/>
              <a:pPr/>
              <a:t>‹#›</a:t>
            </a:fld>
            <a:endParaRPr lang="en-US"/>
          </a:p>
        </p:txBody>
      </p:sp>
    </p:spTree>
    <p:extLst>
      <p:ext uri="{BB962C8B-B14F-4D97-AF65-F5344CB8AC3E}">
        <p14:creationId xmlns:p14="http://schemas.microsoft.com/office/powerpoint/2010/main" val="249802271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tort bilde">
    <p:spTree>
      <p:nvGrpSpPr>
        <p:cNvPr id="1" name=""/>
        <p:cNvGrpSpPr/>
        <p:nvPr/>
      </p:nvGrpSpPr>
      <p:grpSpPr>
        <a:xfrm>
          <a:off x="0" y="0"/>
          <a:ext cx="0" cy="0"/>
          <a:chOff x="0" y="0"/>
          <a:chExt cx="0" cy="0"/>
        </a:xfrm>
      </p:grpSpPr>
      <p:sp>
        <p:nvSpPr>
          <p:cNvPr id="15" name="Plassholder for bilde 3"/>
          <p:cNvSpPr>
            <a:spLocks noGrp="1"/>
          </p:cNvSpPr>
          <p:nvPr>
            <p:ph type="pic" sz="quarter" idx="19"/>
          </p:nvPr>
        </p:nvSpPr>
        <p:spPr>
          <a:xfrm>
            <a:off x="334046" y="891259"/>
            <a:ext cx="11510425" cy="5634086"/>
          </a:xfrm>
        </p:spPr>
        <p:txBody>
          <a:bodyPr tIns="1619676"/>
          <a:lstStyle>
            <a:lvl1pPr marL="0" indent="0" algn="ctr">
              <a:buNone/>
              <a:defRPr/>
            </a:lvl1pPr>
          </a:lstStyle>
          <a:p>
            <a:r>
              <a:rPr lang="nb-NO"/>
              <a:t>Klikk på ikonet for å legge til et bilde</a:t>
            </a:r>
            <a:endParaRPr lang="en-GB"/>
          </a:p>
        </p:txBody>
      </p:sp>
      <p:sp>
        <p:nvSpPr>
          <p:cNvPr id="2" name="Slide Number Placeholder 1">
            <a:extLst>
              <a:ext uri="{FF2B5EF4-FFF2-40B4-BE49-F238E27FC236}">
                <a16:creationId xmlns:a16="http://schemas.microsoft.com/office/drawing/2014/main" id="{8C1F6929-0DBD-4A27-B027-FC2A21E67761}"/>
              </a:ext>
            </a:extLst>
          </p:cNvPr>
          <p:cNvSpPr>
            <a:spLocks noGrp="1"/>
          </p:cNvSpPr>
          <p:nvPr>
            <p:ph type="sldNum" sz="quarter" idx="20"/>
          </p:nvPr>
        </p:nvSpPr>
        <p:spPr/>
        <p:txBody>
          <a:bodyPr/>
          <a:lstStyle/>
          <a:p>
            <a:fld id="{506AC2BF-D24A-4EB7-9901-6BA93FB1C43F}" type="slidenum">
              <a:rPr lang="en-US" smtClean="0"/>
              <a:pPr/>
              <a:t>‹#›</a:t>
            </a:fld>
            <a:endParaRPr lang="en-US"/>
          </a:p>
        </p:txBody>
      </p:sp>
      <p:sp>
        <p:nvSpPr>
          <p:cNvPr id="6" name="Title 5">
            <a:extLst>
              <a:ext uri="{FF2B5EF4-FFF2-40B4-BE49-F238E27FC236}">
                <a16:creationId xmlns:a16="http://schemas.microsoft.com/office/drawing/2014/main" id="{A22DAE62-E13E-456F-BD91-A461A076C9C8}"/>
              </a:ext>
            </a:extLst>
          </p:cNvPr>
          <p:cNvSpPr>
            <a:spLocks noGrp="1"/>
          </p:cNvSpPr>
          <p:nvPr>
            <p:ph type="title"/>
          </p:nvPr>
        </p:nvSpPr>
        <p:spPr>
          <a:xfrm>
            <a:off x="334047" y="260648"/>
            <a:ext cx="10586489" cy="469132"/>
          </a:xfrm>
        </p:spPr>
        <p:txBody>
          <a:bodyPr/>
          <a:lstStyle/>
          <a:p>
            <a:r>
              <a:rPr lang="nb-NO"/>
              <a:t>Klikk for å redigere tittelstil</a:t>
            </a:r>
            <a:endParaRPr lang="en-US"/>
          </a:p>
        </p:txBody>
      </p:sp>
    </p:spTree>
    <p:extLst>
      <p:ext uri="{BB962C8B-B14F-4D97-AF65-F5344CB8AC3E}">
        <p14:creationId xmlns:p14="http://schemas.microsoft.com/office/powerpoint/2010/main" val="396064862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Heldekkende bilde med marg">
    <p:spTree>
      <p:nvGrpSpPr>
        <p:cNvPr id="1" name=""/>
        <p:cNvGrpSpPr/>
        <p:nvPr/>
      </p:nvGrpSpPr>
      <p:grpSpPr>
        <a:xfrm>
          <a:off x="0" y="0"/>
          <a:ext cx="0" cy="0"/>
          <a:chOff x="0" y="0"/>
          <a:chExt cx="0" cy="0"/>
        </a:xfrm>
      </p:grpSpPr>
      <p:sp>
        <p:nvSpPr>
          <p:cNvPr id="4" name="Plassholder for bilde 3"/>
          <p:cNvSpPr>
            <a:spLocks noGrp="1"/>
          </p:cNvSpPr>
          <p:nvPr>
            <p:ph type="pic" sz="quarter" idx="19"/>
          </p:nvPr>
        </p:nvSpPr>
        <p:spPr>
          <a:xfrm>
            <a:off x="332888" y="312459"/>
            <a:ext cx="11518444" cy="6212886"/>
          </a:xfrm>
        </p:spPr>
        <p:txBody>
          <a:bodyPr tIns="1619676"/>
          <a:lstStyle>
            <a:lvl1pPr marL="0" indent="0" algn="ctr">
              <a:buNone/>
              <a:defRPr/>
            </a:lvl1pPr>
          </a:lstStyle>
          <a:p>
            <a:r>
              <a:rPr lang="nb-NO"/>
              <a:t>Klikk på ikonet for å legge til et bilde</a:t>
            </a:r>
            <a:endParaRPr lang="en-GB"/>
          </a:p>
        </p:txBody>
      </p:sp>
      <p:sp>
        <p:nvSpPr>
          <p:cNvPr id="2" name="Slide Number Placeholder 1">
            <a:extLst>
              <a:ext uri="{FF2B5EF4-FFF2-40B4-BE49-F238E27FC236}">
                <a16:creationId xmlns:a16="http://schemas.microsoft.com/office/drawing/2014/main" id="{056F6A84-C71A-4C0B-AAFE-6E0BC1827EB3}"/>
              </a:ext>
            </a:extLst>
          </p:cNvPr>
          <p:cNvSpPr>
            <a:spLocks noGrp="1"/>
          </p:cNvSpPr>
          <p:nvPr>
            <p:ph type="sldNum" sz="quarter" idx="20"/>
          </p:nvPr>
        </p:nvSpPr>
        <p:spPr/>
        <p:txBody>
          <a:bodyPr/>
          <a:lstStyle/>
          <a:p>
            <a:fld id="{506AC2BF-D24A-4EB7-9901-6BA93FB1C43F}" type="slidenum">
              <a:rPr lang="en-US" smtClean="0"/>
              <a:pPr/>
              <a:t>‹#›</a:t>
            </a:fld>
            <a:endParaRPr lang="en-US"/>
          </a:p>
        </p:txBody>
      </p:sp>
    </p:spTree>
    <p:extLst>
      <p:ext uri="{BB962C8B-B14F-4D97-AF65-F5344CB8AC3E}">
        <p14:creationId xmlns:p14="http://schemas.microsoft.com/office/powerpoint/2010/main" val="118986722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4" name="Plassholder for bilde 3"/>
          <p:cNvSpPr>
            <a:spLocks noGrp="1"/>
          </p:cNvSpPr>
          <p:nvPr>
            <p:ph type="pic" sz="quarter" idx="19"/>
          </p:nvPr>
        </p:nvSpPr>
        <p:spPr>
          <a:xfrm>
            <a:off x="0" y="0"/>
            <a:ext cx="12192000" cy="6858000"/>
          </a:xfrm>
        </p:spPr>
        <p:txBody>
          <a:bodyPr tIns="1619676"/>
          <a:lstStyle>
            <a:lvl1pPr marL="0" indent="0" algn="ctr">
              <a:buNone/>
              <a:defRPr/>
            </a:lvl1pPr>
          </a:lstStyle>
          <a:p>
            <a:r>
              <a:rPr lang="nb-NO"/>
              <a:t>Klikk på ikonet for å legge til et bilde</a:t>
            </a:r>
            <a:endParaRPr lang="en-GB"/>
          </a:p>
        </p:txBody>
      </p:sp>
    </p:spTree>
    <p:extLst>
      <p:ext uri="{BB962C8B-B14F-4D97-AF65-F5344CB8AC3E}">
        <p14:creationId xmlns:p14="http://schemas.microsoft.com/office/powerpoint/2010/main" val="3853384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Forside m/tekst">
    <p:spTree>
      <p:nvGrpSpPr>
        <p:cNvPr id="1" name=""/>
        <p:cNvGrpSpPr/>
        <p:nvPr/>
      </p:nvGrpSpPr>
      <p:grpSpPr>
        <a:xfrm>
          <a:off x="0" y="0"/>
          <a:ext cx="0" cy="0"/>
          <a:chOff x="0" y="0"/>
          <a:chExt cx="0" cy="0"/>
        </a:xfrm>
      </p:grpSpPr>
      <p:sp>
        <p:nvSpPr>
          <p:cNvPr id="11" name="Tittel 3"/>
          <p:cNvSpPr>
            <a:spLocks noGrp="1"/>
          </p:cNvSpPr>
          <p:nvPr>
            <p:ph type="ctrTitle"/>
          </p:nvPr>
        </p:nvSpPr>
        <p:spPr>
          <a:xfrm>
            <a:off x="1991544" y="2348880"/>
            <a:ext cx="9784761" cy="1656184"/>
          </a:xfrm>
        </p:spPr>
        <p:txBody>
          <a:bodyPr>
            <a:normAutofit/>
          </a:bodyPr>
          <a:lstStyle>
            <a:lvl1pPr>
              <a:defRPr sz="3600"/>
            </a:lvl1pPr>
          </a:lstStyle>
          <a:p>
            <a:r>
              <a:rPr lang="nb-NO" sz="3600"/>
              <a:t>Klikk for å redigere tittelstil</a:t>
            </a:r>
            <a:endParaRPr lang="nb-NO" sz="3600" dirty="0"/>
          </a:p>
        </p:txBody>
      </p:sp>
      <p:sp>
        <p:nvSpPr>
          <p:cNvPr id="17" name="Undertittel 4"/>
          <p:cNvSpPr>
            <a:spLocks noGrp="1"/>
          </p:cNvSpPr>
          <p:nvPr>
            <p:ph type="subTitle" idx="1"/>
          </p:nvPr>
        </p:nvSpPr>
        <p:spPr>
          <a:xfrm>
            <a:off x="1991544" y="4293096"/>
            <a:ext cx="9774403" cy="1080120"/>
          </a:xfrm>
        </p:spPr>
        <p:txBody>
          <a:bodyPr>
            <a:noAutofit/>
          </a:bodyPr>
          <a:lstStyle>
            <a:lvl1pPr marL="0" indent="0">
              <a:buNone/>
              <a:defRPr sz="2400">
                <a:solidFill>
                  <a:schemeClr val="tx2"/>
                </a:solidFill>
              </a:defRPr>
            </a:lvl1pPr>
          </a:lstStyle>
          <a:p>
            <a:r>
              <a:rPr lang="nb-NO" sz="2400"/>
              <a:t>Klikk for å redigere undertittelstil i malen</a:t>
            </a:r>
            <a:endParaRPr lang="nb-NO" sz="2400" dirty="0"/>
          </a:p>
        </p:txBody>
      </p:sp>
      <p:pic>
        <p:nvPicPr>
          <p:cNvPr id="6" name="Graphic 5">
            <a:extLst>
              <a:ext uri="{FF2B5EF4-FFF2-40B4-BE49-F238E27FC236}">
                <a16:creationId xmlns:a16="http://schemas.microsoft.com/office/drawing/2014/main" id="{D11A96A7-E13C-44BC-A07A-FC3851B035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75437" y="267790"/>
            <a:ext cx="1181203" cy="617981"/>
          </a:xfrm>
          <a:prstGeom prst="rect">
            <a:avLst/>
          </a:prstGeom>
        </p:spPr>
      </p:pic>
      <p:pic>
        <p:nvPicPr>
          <p:cNvPr id="8" name="Graphic 7">
            <a:extLst>
              <a:ext uri="{FF2B5EF4-FFF2-40B4-BE49-F238E27FC236}">
                <a16:creationId xmlns:a16="http://schemas.microsoft.com/office/drawing/2014/main" id="{16D61F0E-55E0-4E34-A77A-8F6865FC15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4791" y="2262860"/>
            <a:ext cx="1277390" cy="1277390"/>
          </a:xfrm>
          <a:prstGeom prst="rect">
            <a:avLst/>
          </a:prstGeom>
        </p:spPr>
      </p:pic>
    </p:spTree>
    <p:extLst>
      <p:ext uri="{BB962C8B-B14F-4D97-AF65-F5344CB8AC3E}">
        <p14:creationId xmlns:p14="http://schemas.microsoft.com/office/powerpoint/2010/main" val="345044793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Forside m/bilde">
    <p:spTree>
      <p:nvGrpSpPr>
        <p:cNvPr id="1" name=""/>
        <p:cNvGrpSpPr/>
        <p:nvPr/>
      </p:nvGrpSpPr>
      <p:grpSpPr>
        <a:xfrm>
          <a:off x="0" y="0"/>
          <a:ext cx="0" cy="0"/>
          <a:chOff x="0" y="0"/>
          <a:chExt cx="0" cy="0"/>
        </a:xfrm>
      </p:grpSpPr>
      <p:sp>
        <p:nvSpPr>
          <p:cNvPr id="15" name="Plassholder for bilde 14"/>
          <p:cNvSpPr>
            <a:spLocks noGrp="1"/>
          </p:cNvSpPr>
          <p:nvPr>
            <p:ph type="pic" sz="quarter" idx="12" hasCustomPrompt="1"/>
          </p:nvPr>
        </p:nvSpPr>
        <p:spPr>
          <a:xfrm>
            <a:off x="335360" y="1928444"/>
            <a:ext cx="11521279" cy="4610057"/>
          </a:xfrm>
          <a:noFill/>
        </p:spPr>
        <p:txBody>
          <a:bodyPr tIns="1644764"/>
          <a:lstStyle>
            <a:lvl1pPr algn="ctr">
              <a:buNone/>
              <a:defRPr baseline="0"/>
            </a:lvl1pPr>
          </a:lstStyle>
          <a:p>
            <a:r>
              <a:rPr lang="nb-NO" dirty="0"/>
              <a:t>Sett inn bilde</a:t>
            </a:r>
          </a:p>
        </p:txBody>
      </p:sp>
      <p:sp>
        <p:nvSpPr>
          <p:cNvPr id="2" name="Tittel 1"/>
          <p:cNvSpPr>
            <a:spLocks noGrp="1"/>
          </p:cNvSpPr>
          <p:nvPr>
            <p:ph type="ctrTitle"/>
          </p:nvPr>
        </p:nvSpPr>
        <p:spPr>
          <a:xfrm>
            <a:off x="1940026" y="1265334"/>
            <a:ext cx="9916613" cy="502024"/>
          </a:xfrm>
        </p:spPr>
        <p:txBody>
          <a:bodyPr>
            <a:normAutofit/>
          </a:bodyPr>
          <a:lstStyle>
            <a:lvl1pPr>
              <a:defRPr sz="2800"/>
            </a:lvl1pPr>
          </a:lstStyle>
          <a:p>
            <a:r>
              <a:rPr lang="nb-NO"/>
              <a:t>Klikk for å redigere tittelstil</a:t>
            </a:r>
            <a:endParaRPr lang="nb-NO" dirty="0"/>
          </a:p>
        </p:txBody>
      </p:sp>
      <p:sp>
        <p:nvSpPr>
          <p:cNvPr id="3" name="Undertittel 2"/>
          <p:cNvSpPr>
            <a:spLocks noGrp="1"/>
          </p:cNvSpPr>
          <p:nvPr>
            <p:ph type="subTitle" idx="1"/>
          </p:nvPr>
        </p:nvSpPr>
        <p:spPr>
          <a:xfrm>
            <a:off x="1940027" y="924754"/>
            <a:ext cx="9916613" cy="339502"/>
          </a:xfrm>
        </p:spPr>
        <p:txBody>
          <a:bodyPr>
            <a:normAutofit/>
          </a:bodyPr>
          <a:lstStyle>
            <a:lvl1pPr marL="0" indent="0" algn="l">
              <a:buNone/>
              <a:defRPr sz="1800">
                <a:solidFill>
                  <a:srgbClr val="ED9300"/>
                </a:solidFill>
              </a:defRPr>
            </a:lvl1pPr>
            <a:lvl2pPr marL="457018" indent="0" algn="ctr">
              <a:buNone/>
              <a:defRPr>
                <a:solidFill>
                  <a:schemeClr val="tx1">
                    <a:tint val="75000"/>
                  </a:schemeClr>
                </a:solidFill>
              </a:defRPr>
            </a:lvl2pPr>
            <a:lvl3pPr marL="914035" indent="0" algn="ctr">
              <a:buNone/>
              <a:defRPr>
                <a:solidFill>
                  <a:schemeClr val="tx1">
                    <a:tint val="75000"/>
                  </a:schemeClr>
                </a:solidFill>
              </a:defRPr>
            </a:lvl3pPr>
            <a:lvl4pPr marL="1371052" indent="0" algn="ctr">
              <a:buNone/>
              <a:defRPr>
                <a:solidFill>
                  <a:schemeClr val="tx1">
                    <a:tint val="75000"/>
                  </a:schemeClr>
                </a:solidFill>
              </a:defRPr>
            </a:lvl4pPr>
            <a:lvl5pPr marL="1828069" indent="0" algn="ctr">
              <a:buNone/>
              <a:defRPr>
                <a:solidFill>
                  <a:schemeClr val="tx1">
                    <a:tint val="75000"/>
                  </a:schemeClr>
                </a:solidFill>
              </a:defRPr>
            </a:lvl5pPr>
            <a:lvl6pPr marL="2285086" indent="0" algn="ctr">
              <a:buNone/>
              <a:defRPr>
                <a:solidFill>
                  <a:schemeClr val="tx1">
                    <a:tint val="75000"/>
                  </a:schemeClr>
                </a:solidFill>
              </a:defRPr>
            </a:lvl6pPr>
            <a:lvl7pPr marL="2742103" indent="0" algn="ctr">
              <a:buNone/>
              <a:defRPr>
                <a:solidFill>
                  <a:schemeClr val="tx1">
                    <a:tint val="75000"/>
                  </a:schemeClr>
                </a:solidFill>
              </a:defRPr>
            </a:lvl7pPr>
            <a:lvl8pPr marL="3199120" indent="0" algn="ctr">
              <a:buNone/>
              <a:defRPr>
                <a:solidFill>
                  <a:schemeClr val="tx1">
                    <a:tint val="75000"/>
                  </a:schemeClr>
                </a:solidFill>
              </a:defRPr>
            </a:lvl8pPr>
            <a:lvl9pPr marL="3656138" indent="0" algn="ctr">
              <a:buNone/>
              <a:defRPr>
                <a:solidFill>
                  <a:schemeClr val="tx1">
                    <a:tint val="75000"/>
                  </a:schemeClr>
                </a:solidFill>
              </a:defRPr>
            </a:lvl9pPr>
          </a:lstStyle>
          <a:p>
            <a:r>
              <a:rPr lang="nb-NO"/>
              <a:t>Klikk for å redigere undertittelstil i malen</a:t>
            </a:r>
            <a:endParaRPr lang="nb-NO" dirty="0"/>
          </a:p>
        </p:txBody>
      </p:sp>
      <p:sp>
        <p:nvSpPr>
          <p:cNvPr id="6" name="Slide Number Placeholder 5">
            <a:extLst>
              <a:ext uri="{FF2B5EF4-FFF2-40B4-BE49-F238E27FC236}">
                <a16:creationId xmlns:a16="http://schemas.microsoft.com/office/drawing/2014/main" id="{50EC3166-6758-48A4-B49C-F9932EA75A85}"/>
              </a:ext>
            </a:extLst>
          </p:cNvPr>
          <p:cNvSpPr>
            <a:spLocks noGrp="1"/>
          </p:cNvSpPr>
          <p:nvPr>
            <p:ph type="sldNum" sz="quarter" idx="15"/>
          </p:nvPr>
        </p:nvSpPr>
        <p:spPr/>
        <p:txBody>
          <a:bodyPr/>
          <a:lstStyle/>
          <a:p>
            <a:fld id="{506AC2BF-D24A-4EB7-9901-6BA93FB1C43F}" type="slidenum">
              <a:rPr lang="en-US" smtClean="0"/>
              <a:pPr/>
              <a:t>‹#›</a:t>
            </a:fld>
            <a:endParaRPr lang="en-US" dirty="0"/>
          </a:p>
        </p:txBody>
      </p:sp>
      <p:pic>
        <p:nvPicPr>
          <p:cNvPr id="10" name="Graphic 9">
            <a:extLst>
              <a:ext uri="{FF2B5EF4-FFF2-40B4-BE49-F238E27FC236}">
                <a16:creationId xmlns:a16="http://schemas.microsoft.com/office/drawing/2014/main" id="{A566A5AD-43D5-4D32-8F27-633B39B41C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75437" y="267790"/>
            <a:ext cx="1181203" cy="617981"/>
          </a:xfrm>
          <a:prstGeom prst="rect">
            <a:avLst/>
          </a:prstGeom>
        </p:spPr>
      </p:pic>
      <p:pic>
        <p:nvPicPr>
          <p:cNvPr id="11" name="Graphic 10">
            <a:extLst>
              <a:ext uri="{FF2B5EF4-FFF2-40B4-BE49-F238E27FC236}">
                <a16:creationId xmlns:a16="http://schemas.microsoft.com/office/drawing/2014/main" id="{E436F438-CDE3-402C-9EA0-62FD69DE0E0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35360" y="319499"/>
            <a:ext cx="1277390" cy="1277390"/>
          </a:xfrm>
          <a:prstGeom prst="rect">
            <a:avLst/>
          </a:prstGeom>
        </p:spPr>
      </p:pic>
    </p:spTree>
    <p:extLst>
      <p:ext uri="{BB962C8B-B14F-4D97-AF65-F5344CB8AC3E}">
        <p14:creationId xmlns:p14="http://schemas.microsoft.com/office/powerpoint/2010/main" val="317431067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tel og innhold">
    <p:bg>
      <p:bgRef idx="1001">
        <a:schemeClr val="bg1"/>
      </p:bgRef>
    </p:bg>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334048" y="900001"/>
            <a:ext cx="11510423" cy="5623952"/>
          </a:xfrm>
        </p:spPr>
        <p:txBody>
          <a:bodyPr/>
          <a:lstStyle>
            <a:lvl1pPr>
              <a:spcAft>
                <a:spcPts val="0"/>
              </a:spcAft>
              <a:defRPr/>
            </a:lvl1pPr>
            <a:lvl2pPr>
              <a:spcBef>
                <a:spcPts val="0"/>
              </a:spcBef>
              <a:defRPr/>
            </a:lvl2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Slide Number Placeholder 3">
            <a:extLst>
              <a:ext uri="{FF2B5EF4-FFF2-40B4-BE49-F238E27FC236}">
                <a16:creationId xmlns:a16="http://schemas.microsoft.com/office/drawing/2014/main" id="{8D8C802B-AE49-47BB-AF14-1B113F366F09}"/>
              </a:ext>
            </a:extLst>
          </p:cNvPr>
          <p:cNvSpPr>
            <a:spLocks noGrp="1"/>
          </p:cNvSpPr>
          <p:nvPr>
            <p:ph type="sldNum" sz="quarter" idx="14"/>
          </p:nvPr>
        </p:nvSpPr>
        <p:spPr/>
        <p:txBody>
          <a:bodyPr/>
          <a:lstStyle/>
          <a:p>
            <a:fld id="{506AC2BF-D24A-4EB7-9901-6BA93FB1C43F}" type="slidenum">
              <a:rPr lang="en-US" smtClean="0"/>
              <a:pPr/>
              <a:t>‹#›</a:t>
            </a:fld>
            <a:endParaRPr lang="en-US" dirty="0"/>
          </a:p>
        </p:txBody>
      </p:sp>
      <p:sp>
        <p:nvSpPr>
          <p:cNvPr id="2" name="Title 1">
            <a:extLst>
              <a:ext uri="{FF2B5EF4-FFF2-40B4-BE49-F238E27FC236}">
                <a16:creationId xmlns:a16="http://schemas.microsoft.com/office/drawing/2014/main" id="{010D002B-773B-415D-A15F-838EC0659ACF}"/>
              </a:ext>
            </a:extLst>
          </p:cNvPr>
          <p:cNvSpPr>
            <a:spLocks noGrp="1"/>
          </p:cNvSpPr>
          <p:nvPr>
            <p:ph type="title"/>
          </p:nvPr>
        </p:nvSpPr>
        <p:spPr>
          <a:xfrm>
            <a:off x="334048" y="252000"/>
            <a:ext cx="10586488" cy="469132"/>
          </a:xfrm>
        </p:spPr>
        <p:txBody>
          <a:bodyPr/>
          <a:lstStyle/>
          <a:p>
            <a:r>
              <a:rPr lang="nb-NO"/>
              <a:t>Klikk for å redigere tittelstil</a:t>
            </a:r>
            <a:endParaRPr lang="en-US" dirty="0"/>
          </a:p>
        </p:txBody>
      </p:sp>
    </p:spTree>
    <p:extLst>
      <p:ext uri="{BB962C8B-B14F-4D97-AF65-F5344CB8AC3E}">
        <p14:creationId xmlns:p14="http://schemas.microsoft.com/office/powerpoint/2010/main" val="2119649860"/>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1FC308D-DD57-484A-9B2C-C1B15F4DCC85}"/>
              </a:ext>
            </a:extLst>
          </p:cNvPr>
          <p:cNvGraphicFramePr>
            <a:graphicFrameLocks noChangeAspect="1"/>
          </p:cNvGraphicFramePr>
          <p:nvPr userDrawn="1">
            <p:custDataLst>
              <p:tags r:id="rId1"/>
            </p:custDataLst>
            <p:extLst>
              <p:ext uri="{D42A27DB-BD31-4B8C-83A1-F6EECF244321}">
                <p14:modId xmlns:p14="http://schemas.microsoft.com/office/powerpoint/2010/main" val="16926054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4" name="Object 3" hidden="1">
                        <a:extLst>
                          <a:ext uri="{FF2B5EF4-FFF2-40B4-BE49-F238E27FC236}">
                            <a16:creationId xmlns:a16="http://schemas.microsoft.com/office/drawing/2014/main" id="{11FC308D-DD57-484A-9B2C-C1B15F4DCC8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4" name="Rectangle 23">
            <a:extLst>
              <a:ext uri="{FF2B5EF4-FFF2-40B4-BE49-F238E27FC236}">
                <a16:creationId xmlns:a16="http://schemas.microsoft.com/office/drawing/2014/main" id="{7AF519D3-098F-445C-B20E-999AF03F035D}"/>
              </a:ext>
            </a:extLst>
          </p:cNvPr>
          <p:cNvSpPr/>
          <p:nvPr userDrawn="1"/>
        </p:nvSpPr>
        <p:spPr>
          <a:xfrm>
            <a:off x="0" y="0"/>
            <a:ext cx="12192000" cy="68580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Slide Number Placeholder 2">
            <a:extLst>
              <a:ext uri="{FF2B5EF4-FFF2-40B4-BE49-F238E27FC236}">
                <a16:creationId xmlns:a16="http://schemas.microsoft.com/office/drawing/2014/main" id="{C053A12D-602A-4FFD-A7E2-2771F4C42D1E}"/>
              </a:ext>
            </a:extLst>
          </p:cNvPr>
          <p:cNvSpPr>
            <a:spLocks noGrp="1"/>
          </p:cNvSpPr>
          <p:nvPr>
            <p:ph type="sldNum" sz="quarter" idx="10"/>
          </p:nvPr>
        </p:nvSpPr>
        <p:spPr/>
        <p:txBody>
          <a:bodyPr/>
          <a:lstStyle/>
          <a:p>
            <a:fld id="{506AC2BF-D24A-4EB7-9901-6BA93FB1C43F}" type="slidenum">
              <a:rPr lang="en-US" smtClean="0"/>
              <a:pPr/>
              <a:t>‹#›</a:t>
            </a:fld>
            <a:endParaRPr lang="en-US"/>
          </a:p>
        </p:txBody>
      </p:sp>
      <p:sp>
        <p:nvSpPr>
          <p:cNvPr id="5" name="Title 7">
            <a:extLst>
              <a:ext uri="{FF2B5EF4-FFF2-40B4-BE49-F238E27FC236}">
                <a16:creationId xmlns:a16="http://schemas.microsoft.com/office/drawing/2014/main" id="{A3C99ED3-6E59-4C1B-A909-DBA175CCD836}"/>
              </a:ext>
            </a:extLst>
          </p:cNvPr>
          <p:cNvSpPr>
            <a:spLocks noGrp="1"/>
          </p:cNvSpPr>
          <p:nvPr>
            <p:ph type="title"/>
          </p:nvPr>
        </p:nvSpPr>
        <p:spPr>
          <a:xfrm>
            <a:off x="334799" y="633600"/>
            <a:ext cx="11563200" cy="469132"/>
          </a:xfrm>
        </p:spPr>
        <p:txBody>
          <a:bodyPr vert="horz">
            <a:noAutofit/>
          </a:bodyPr>
          <a:lstStyle>
            <a:lvl1pPr>
              <a:defRPr sz="2000">
                <a:solidFill>
                  <a:schemeClr val="accent2"/>
                </a:solidFill>
              </a:defRPr>
            </a:lvl1pPr>
          </a:lstStyle>
          <a:p>
            <a:r>
              <a:rPr lang="en-US"/>
              <a:t>Click to edit Master title style</a:t>
            </a:r>
            <a:endParaRPr lang="nb-NO"/>
          </a:p>
        </p:txBody>
      </p:sp>
      <p:sp>
        <p:nvSpPr>
          <p:cNvPr id="6" name="Text Placeholder 9">
            <a:extLst>
              <a:ext uri="{FF2B5EF4-FFF2-40B4-BE49-F238E27FC236}">
                <a16:creationId xmlns:a16="http://schemas.microsoft.com/office/drawing/2014/main" id="{BB7B4E4D-8E0C-4D80-A715-09D4C48272BB}"/>
              </a:ext>
            </a:extLst>
          </p:cNvPr>
          <p:cNvSpPr>
            <a:spLocks noGrp="1"/>
          </p:cNvSpPr>
          <p:nvPr>
            <p:ph type="body" sz="quarter" idx="11"/>
          </p:nvPr>
        </p:nvSpPr>
        <p:spPr>
          <a:xfrm>
            <a:off x="334800" y="248400"/>
            <a:ext cx="10731600" cy="356400"/>
          </a:xfrm>
        </p:spPr>
        <p:txBody>
          <a:bodyPr>
            <a:noAutofit/>
          </a:bodyPr>
          <a:lstStyle>
            <a:lvl1pPr marL="0" indent="0">
              <a:buNone/>
              <a:defRPr sz="1600">
                <a:solidFill>
                  <a:schemeClr val="tx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a:t>Click to edit Master text styles</a:t>
            </a:r>
            <a:endParaRPr lang="nb-NO"/>
          </a:p>
        </p:txBody>
      </p:sp>
      <p:sp>
        <p:nvSpPr>
          <p:cNvPr id="7" name="Rektangel 21">
            <a:extLst>
              <a:ext uri="{FF2B5EF4-FFF2-40B4-BE49-F238E27FC236}">
                <a16:creationId xmlns:a16="http://schemas.microsoft.com/office/drawing/2014/main" id="{A0D5A800-A0C0-4D8C-8403-C1F4735DA22E}"/>
              </a:ext>
            </a:extLst>
          </p:cNvPr>
          <p:cNvSpPr/>
          <p:nvPr userDrawn="1"/>
        </p:nvSpPr>
        <p:spPr>
          <a:xfrm>
            <a:off x="648949" y="2040141"/>
            <a:ext cx="3142648" cy="4278630"/>
          </a:xfrm>
          <a:prstGeom prst="rect">
            <a:avLst/>
          </a:pr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ekstSylinder 24">
            <a:extLst>
              <a:ext uri="{FF2B5EF4-FFF2-40B4-BE49-F238E27FC236}">
                <a16:creationId xmlns:a16="http://schemas.microsoft.com/office/drawing/2014/main" id="{5E831DE4-49F0-4B2A-8A88-9FDEF9C339D1}"/>
              </a:ext>
            </a:extLst>
          </p:cNvPr>
          <p:cNvSpPr txBox="1"/>
          <p:nvPr userDrawn="1"/>
        </p:nvSpPr>
        <p:spPr>
          <a:xfrm>
            <a:off x="648949" y="1907753"/>
            <a:ext cx="3142648" cy="483960"/>
          </a:xfrm>
          <a:prstGeom prst="rect">
            <a:avLst/>
          </a:prstGeom>
          <a:solidFill>
            <a:schemeClr val="accent6">
              <a:lumMod val="90000"/>
              <a:lumOff val="10000"/>
            </a:schemeClr>
          </a:solidFill>
        </p:spPr>
        <p:txBody>
          <a:bodyPr wrap="square" tIns="72000" bIns="72000" rtlCol="0">
            <a:spAutoFit/>
          </a:bodyPr>
          <a:lstStyle/>
          <a:p>
            <a:pPr algn="ctr"/>
            <a:endParaRPr lang="nb-NO" sz="2200">
              <a:solidFill>
                <a:schemeClr val="bg1"/>
              </a:solidFill>
            </a:endParaRPr>
          </a:p>
        </p:txBody>
      </p:sp>
      <p:sp>
        <p:nvSpPr>
          <p:cNvPr id="11" name="Rektangel 27">
            <a:extLst>
              <a:ext uri="{FF2B5EF4-FFF2-40B4-BE49-F238E27FC236}">
                <a16:creationId xmlns:a16="http://schemas.microsoft.com/office/drawing/2014/main" id="{8AA174F1-9A26-476F-B5BC-5D9E40466EFD}"/>
              </a:ext>
            </a:extLst>
          </p:cNvPr>
          <p:cNvSpPr/>
          <p:nvPr userDrawn="1"/>
        </p:nvSpPr>
        <p:spPr>
          <a:xfrm>
            <a:off x="8339443" y="2040141"/>
            <a:ext cx="3142648" cy="4278630"/>
          </a:xfrm>
          <a:prstGeom prst="rect">
            <a:avLst/>
          </a:pr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kstSylinder 28">
            <a:extLst>
              <a:ext uri="{FF2B5EF4-FFF2-40B4-BE49-F238E27FC236}">
                <a16:creationId xmlns:a16="http://schemas.microsoft.com/office/drawing/2014/main" id="{892D45A8-DE9B-41F4-B70E-DDA75F2AA8DD}"/>
              </a:ext>
            </a:extLst>
          </p:cNvPr>
          <p:cNvSpPr txBox="1"/>
          <p:nvPr userDrawn="1"/>
        </p:nvSpPr>
        <p:spPr>
          <a:xfrm>
            <a:off x="8339445" y="1907753"/>
            <a:ext cx="3142648" cy="483960"/>
          </a:xfrm>
          <a:prstGeom prst="rect">
            <a:avLst/>
          </a:prstGeom>
          <a:solidFill>
            <a:schemeClr val="accent6">
              <a:lumMod val="90000"/>
              <a:lumOff val="10000"/>
            </a:schemeClr>
          </a:solidFill>
        </p:spPr>
        <p:txBody>
          <a:bodyPr wrap="square" tIns="72000" bIns="72000" rtlCol="0">
            <a:spAutoFit/>
          </a:bodyPr>
          <a:lstStyle/>
          <a:p>
            <a:pPr algn="ctr"/>
            <a:endParaRPr lang="nb-NO" sz="2200">
              <a:solidFill>
                <a:schemeClr val="bg1"/>
              </a:solidFill>
            </a:endParaRPr>
          </a:p>
        </p:txBody>
      </p:sp>
      <p:sp>
        <p:nvSpPr>
          <p:cNvPr id="15" name="Rektangel 1">
            <a:extLst>
              <a:ext uri="{FF2B5EF4-FFF2-40B4-BE49-F238E27FC236}">
                <a16:creationId xmlns:a16="http://schemas.microsoft.com/office/drawing/2014/main" id="{BE28FAB1-DFF1-4C71-9C3A-C6C9D272C0C2}"/>
              </a:ext>
            </a:extLst>
          </p:cNvPr>
          <p:cNvSpPr/>
          <p:nvPr userDrawn="1"/>
        </p:nvSpPr>
        <p:spPr>
          <a:xfrm>
            <a:off x="4494194" y="2045970"/>
            <a:ext cx="3142648" cy="4278630"/>
          </a:xfrm>
          <a:prstGeom prst="rect">
            <a:avLst/>
          </a:pr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TekstSylinder 2">
            <a:extLst>
              <a:ext uri="{FF2B5EF4-FFF2-40B4-BE49-F238E27FC236}">
                <a16:creationId xmlns:a16="http://schemas.microsoft.com/office/drawing/2014/main" id="{B443ABC1-10CE-49CD-B7BA-C0D19372330E}"/>
              </a:ext>
            </a:extLst>
          </p:cNvPr>
          <p:cNvSpPr txBox="1"/>
          <p:nvPr userDrawn="1"/>
        </p:nvSpPr>
        <p:spPr>
          <a:xfrm>
            <a:off x="4494194" y="1907753"/>
            <a:ext cx="3142648" cy="483960"/>
          </a:xfrm>
          <a:prstGeom prst="rect">
            <a:avLst/>
          </a:prstGeom>
          <a:solidFill>
            <a:schemeClr val="accent6">
              <a:lumMod val="90000"/>
              <a:lumOff val="10000"/>
            </a:schemeClr>
          </a:solidFill>
        </p:spPr>
        <p:txBody>
          <a:bodyPr wrap="square" tIns="72000" bIns="72000" rtlCol="0">
            <a:spAutoFit/>
          </a:bodyPr>
          <a:lstStyle/>
          <a:p>
            <a:pPr algn="ctr"/>
            <a:endParaRPr lang="nb-NO" sz="2200">
              <a:solidFill>
                <a:schemeClr val="bg1"/>
              </a:solidFill>
            </a:endParaRPr>
          </a:p>
        </p:txBody>
      </p:sp>
      <p:sp>
        <p:nvSpPr>
          <p:cNvPr id="26" name="Plassholder for bilde 3">
            <a:extLst>
              <a:ext uri="{FF2B5EF4-FFF2-40B4-BE49-F238E27FC236}">
                <a16:creationId xmlns:a16="http://schemas.microsoft.com/office/drawing/2014/main" id="{62C91031-3FD4-429F-8164-B20346D7879D}"/>
              </a:ext>
            </a:extLst>
          </p:cNvPr>
          <p:cNvSpPr>
            <a:spLocks noGrp="1"/>
          </p:cNvSpPr>
          <p:nvPr>
            <p:ph type="pic" sz="quarter" idx="19" hasCustomPrompt="1"/>
          </p:nvPr>
        </p:nvSpPr>
        <p:spPr>
          <a:xfrm>
            <a:off x="648947" y="2465383"/>
            <a:ext cx="3142800" cy="1814400"/>
          </a:xfrm>
        </p:spPr>
        <p:txBody>
          <a:bodyPr tIns="1619676" anchor="ctr">
            <a:noAutofit/>
          </a:bodyPr>
          <a:lstStyle>
            <a:lvl1pPr marL="0" indent="0" algn="ctr">
              <a:buNone/>
              <a:defRPr sz="1200"/>
            </a:lvl1pPr>
          </a:lstStyle>
          <a:p>
            <a:r>
              <a:rPr lang="nb-NO"/>
              <a:t>Klikk på ikonet for å legge til et bilde</a:t>
            </a:r>
            <a:endParaRPr lang="en-GB"/>
          </a:p>
        </p:txBody>
      </p:sp>
      <p:sp>
        <p:nvSpPr>
          <p:cNvPr id="27" name="Plassholder for bilde 3">
            <a:extLst>
              <a:ext uri="{FF2B5EF4-FFF2-40B4-BE49-F238E27FC236}">
                <a16:creationId xmlns:a16="http://schemas.microsoft.com/office/drawing/2014/main" id="{C0E6164D-D1B6-48C9-B644-C52DB061F16F}"/>
              </a:ext>
            </a:extLst>
          </p:cNvPr>
          <p:cNvSpPr>
            <a:spLocks noGrp="1"/>
          </p:cNvSpPr>
          <p:nvPr>
            <p:ph type="pic" sz="quarter" idx="20" hasCustomPrompt="1"/>
          </p:nvPr>
        </p:nvSpPr>
        <p:spPr>
          <a:xfrm>
            <a:off x="4494039" y="2465383"/>
            <a:ext cx="3142800" cy="1814400"/>
          </a:xfrm>
        </p:spPr>
        <p:txBody>
          <a:bodyPr tIns="1619676" anchor="ctr">
            <a:noAutofit/>
          </a:bodyPr>
          <a:lstStyle>
            <a:lvl1pPr marL="0" indent="0" algn="ctr">
              <a:buNone/>
              <a:defRPr sz="1200"/>
            </a:lvl1pPr>
          </a:lstStyle>
          <a:p>
            <a:r>
              <a:rPr lang="nb-NO"/>
              <a:t>Klikk på ikonet for å legge til et bilde</a:t>
            </a:r>
            <a:endParaRPr lang="en-GB"/>
          </a:p>
        </p:txBody>
      </p:sp>
      <p:sp>
        <p:nvSpPr>
          <p:cNvPr id="28" name="Plassholder for bilde 3">
            <a:extLst>
              <a:ext uri="{FF2B5EF4-FFF2-40B4-BE49-F238E27FC236}">
                <a16:creationId xmlns:a16="http://schemas.microsoft.com/office/drawing/2014/main" id="{E31D8F97-4CEC-4031-A867-13A9356939BD}"/>
              </a:ext>
            </a:extLst>
          </p:cNvPr>
          <p:cNvSpPr>
            <a:spLocks noGrp="1"/>
          </p:cNvSpPr>
          <p:nvPr>
            <p:ph type="pic" sz="quarter" idx="21" hasCustomPrompt="1"/>
          </p:nvPr>
        </p:nvSpPr>
        <p:spPr>
          <a:xfrm>
            <a:off x="8339366" y="2465383"/>
            <a:ext cx="3142800" cy="1814400"/>
          </a:xfrm>
        </p:spPr>
        <p:txBody>
          <a:bodyPr tIns="1619676" anchor="ctr">
            <a:noAutofit/>
          </a:bodyPr>
          <a:lstStyle>
            <a:lvl1pPr marL="0" indent="0" algn="ctr">
              <a:buNone/>
              <a:defRPr sz="1200"/>
            </a:lvl1pPr>
          </a:lstStyle>
          <a:p>
            <a:r>
              <a:rPr lang="nb-NO"/>
              <a:t>Klikk på ikonet for å legge til et bilde</a:t>
            </a:r>
            <a:endParaRPr lang="en-GB"/>
          </a:p>
        </p:txBody>
      </p:sp>
      <p:sp>
        <p:nvSpPr>
          <p:cNvPr id="53" name="Text Placeholder 51">
            <a:extLst>
              <a:ext uri="{FF2B5EF4-FFF2-40B4-BE49-F238E27FC236}">
                <a16:creationId xmlns:a16="http://schemas.microsoft.com/office/drawing/2014/main" id="{71704D9D-727E-4431-926D-93A9BE713486}"/>
              </a:ext>
            </a:extLst>
          </p:cNvPr>
          <p:cNvSpPr>
            <a:spLocks noGrp="1"/>
          </p:cNvSpPr>
          <p:nvPr>
            <p:ph type="body" sz="quarter" idx="30" hasCustomPrompt="1"/>
          </p:nvPr>
        </p:nvSpPr>
        <p:spPr>
          <a:xfrm>
            <a:off x="648795" y="4292445"/>
            <a:ext cx="3142800" cy="421200"/>
          </a:xfrm>
        </p:spPr>
        <p:txBody>
          <a:bodyPr/>
          <a:lstStyle>
            <a:lvl1pPr marL="0" indent="0" rtl="0">
              <a:buNone/>
              <a:defRPr>
                <a:solidFill>
                  <a:schemeClr val="accent2"/>
                </a:solidFill>
              </a:defRPr>
            </a:lvl1pPr>
          </a:lstStyle>
          <a:p>
            <a:pPr lvl="0"/>
            <a:r>
              <a:rPr lang="nb-NO" noProof="0"/>
              <a:t>Klikk her for å redigere kort beskrivelse</a:t>
            </a:r>
          </a:p>
        </p:txBody>
      </p:sp>
      <p:sp>
        <p:nvSpPr>
          <p:cNvPr id="55" name="Text Placeholder 51">
            <a:extLst>
              <a:ext uri="{FF2B5EF4-FFF2-40B4-BE49-F238E27FC236}">
                <a16:creationId xmlns:a16="http://schemas.microsoft.com/office/drawing/2014/main" id="{DB1C91B9-BFA8-4108-8C5B-B7AF2E59808E}"/>
              </a:ext>
            </a:extLst>
          </p:cNvPr>
          <p:cNvSpPr>
            <a:spLocks noGrp="1"/>
          </p:cNvSpPr>
          <p:nvPr>
            <p:ph type="body" sz="quarter" idx="31" hasCustomPrompt="1"/>
          </p:nvPr>
        </p:nvSpPr>
        <p:spPr>
          <a:xfrm>
            <a:off x="4494040" y="4281712"/>
            <a:ext cx="3142800" cy="421200"/>
          </a:xfrm>
        </p:spPr>
        <p:txBody>
          <a:bodyPr/>
          <a:lstStyle>
            <a:lvl1pPr marL="0" indent="0" rtl="0">
              <a:buNone/>
              <a:defRPr>
                <a:solidFill>
                  <a:schemeClr val="accent2"/>
                </a:solidFill>
              </a:defRPr>
            </a:lvl1pPr>
          </a:lstStyle>
          <a:p>
            <a:pPr lvl="0"/>
            <a:r>
              <a:rPr lang="nb-NO" noProof="0"/>
              <a:t>Klikk her for å redigere kort beskrivelse</a:t>
            </a:r>
          </a:p>
        </p:txBody>
      </p:sp>
      <p:sp>
        <p:nvSpPr>
          <p:cNvPr id="57" name="Text Placeholder 51">
            <a:extLst>
              <a:ext uri="{FF2B5EF4-FFF2-40B4-BE49-F238E27FC236}">
                <a16:creationId xmlns:a16="http://schemas.microsoft.com/office/drawing/2014/main" id="{A954C068-40E5-40DA-9E66-0C61209CB21A}"/>
              </a:ext>
            </a:extLst>
          </p:cNvPr>
          <p:cNvSpPr>
            <a:spLocks noGrp="1"/>
          </p:cNvSpPr>
          <p:nvPr>
            <p:ph type="body" sz="quarter" idx="32" hasCustomPrompt="1"/>
          </p:nvPr>
        </p:nvSpPr>
        <p:spPr>
          <a:xfrm>
            <a:off x="8339291" y="4291240"/>
            <a:ext cx="3142800" cy="421200"/>
          </a:xfrm>
        </p:spPr>
        <p:txBody>
          <a:bodyPr/>
          <a:lstStyle>
            <a:lvl1pPr marL="0" indent="0" rtl="0">
              <a:buNone/>
              <a:defRPr>
                <a:solidFill>
                  <a:schemeClr val="accent2"/>
                </a:solidFill>
              </a:defRPr>
            </a:lvl1pPr>
          </a:lstStyle>
          <a:p>
            <a:pPr lvl="0"/>
            <a:r>
              <a:rPr lang="nb-NO" noProof="0"/>
              <a:t>Klikk her for å redigere kort beskrivelse</a:t>
            </a:r>
          </a:p>
        </p:txBody>
      </p:sp>
      <p:sp>
        <p:nvSpPr>
          <p:cNvPr id="59" name="Text Placeholder 51">
            <a:extLst>
              <a:ext uri="{FF2B5EF4-FFF2-40B4-BE49-F238E27FC236}">
                <a16:creationId xmlns:a16="http://schemas.microsoft.com/office/drawing/2014/main" id="{8BA8BDA7-A7B5-41D9-8C23-049686C79784}"/>
              </a:ext>
            </a:extLst>
          </p:cNvPr>
          <p:cNvSpPr>
            <a:spLocks noGrp="1"/>
          </p:cNvSpPr>
          <p:nvPr>
            <p:ph type="body" sz="quarter" idx="33" hasCustomPrompt="1"/>
          </p:nvPr>
        </p:nvSpPr>
        <p:spPr>
          <a:xfrm>
            <a:off x="648794" y="5140863"/>
            <a:ext cx="3142800" cy="215444"/>
          </a:xfrm>
          <a:noFill/>
        </p:spPr>
        <p:txBody>
          <a:bodyPr wrap="square" lIns="144000" rIns="144000" rtlCol="0">
            <a:spAutoFit/>
          </a:bodyPr>
          <a:lstStyle>
            <a:lvl1pPr>
              <a:defRPr lang="nb-NO" sz="1400" noProof="0" dirty="0">
                <a:solidFill>
                  <a:schemeClr val="accent2"/>
                </a:solidFill>
                <a:latin typeface="+mn-lt"/>
              </a:defRPr>
            </a:lvl1pPr>
          </a:lstStyle>
          <a:p>
            <a:pPr marL="171450" lvl="0" indent="-171450" defTabSz="914400">
              <a:buChar char="•"/>
            </a:pPr>
            <a:r>
              <a:rPr lang="nb-NO" noProof="0"/>
              <a:t>Klikk her for å redigere kulepunkter</a:t>
            </a:r>
          </a:p>
        </p:txBody>
      </p:sp>
      <p:sp>
        <p:nvSpPr>
          <p:cNvPr id="61" name="Text Placeholder 51">
            <a:extLst>
              <a:ext uri="{FF2B5EF4-FFF2-40B4-BE49-F238E27FC236}">
                <a16:creationId xmlns:a16="http://schemas.microsoft.com/office/drawing/2014/main" id="{9C9D635B-8536-45E7-92CD-CFDE2B0970D0}"/>
              </a:ext>
            </a:extLst>
          </p:cNvPr>
          <p:cNvSpPr>
            <a:spLocks noGrp="1"/>
          </p:cNvSpPr>
          <p:nvPr>
            <p:ph type="body" sz="quarter" idx="34" hasCustomPrompt="1"/>
          </p:nvPr>
        </p:nvSpPr>
        <p:spPr>
          <a:xfrm>
            <a:off x="4494039" y="5142047"/>
            <a:ext cx="3142800" cy="215444"/>
          </a:xfrm>
          <a:noFill/>
        </p:spPr>
        <p:txBody>
          <a:bodyPr wrap="square" lIns="144000" rIns="144000" rtlCol="0">
            <a:spAutoFit/>
          </a:bodyPr>
          <a:lstStyle>
            <a:lvl1pPr>
              <a:defRPr lang="nb-NO" sz="1400" noProof="0" dirty="0">
                <a:solidFill>
                  <a:schemeClr val="accent2"/>
                </a:solidFill>
                <a:latin typeface="+mn-lt"/>
              </a:defRPr>
            </a:lvl1pPr>
          </a:lstStyle>
          <a:p>
            <a:pPr marL="171450" lvl="0" indent="-171450" defTabSz="914400">
              <a:buChar char="•"/>
            </a:pPr>
            <a:r>
              <a:rPr lang="nb-NO" noProof="0"/>
              <a:t>Klikk her for å redigere kulepunkter</a:t>
            </a:r>
          </a:p>
        </p:txBody>
      </p:sp>
      <p:sp>
        <p:nvSpPr>
          <p:cNvPr id="63" name="Text Placeholder 51">
            <a:extLst>
              <a:ext uri="{FF2B5EF4-FFF2-40B4-BE49-F238E27FC236}">
                <a16:creationId xmlns:a16="http://schemas.microsoft.com/office/drawing/2014/main" id="{4F61A0BA-8F18-4818-A467-B532451A43B4}"/>
              </a:ext>
            </a:extLst>
          </p:cNvPr>
          <p:cNvSpPr>
            <a:spLocks noGrp="1"/>
          </p:cNvSpPr>
          <p:nvPr>
            <p:ph type="body" sz="quarter" idx="35" hasCustomPrompt="1"/>
          </p:nvPr>
        </p:nvSpPr>
        <p:spPr>
          <a:xfrm>
            <a:off x="8339291" y="5140862"/>
            <a:ext cx="3142800" cy="215444"/>
          </a:xfrm>
          <a:noFill/>
        </p:spPr>
        <p:txBody>
          <a:bodyPr wrap="square" lIns="144000" rIns="144000" rtlCol="0">
            <a:spAutoFit/>
          </a:bodyPr>
          <a:lstStyle>
            <a:lvl1pPr>
              <a:defRPr lang="nb-NO" sz="1400" noProof="0" dirty="0">
                <a:solidFill>
                  <a:schemeClr val="accent2"/>
                </a:solidFill>
                <a:latin typeface="+mn-lt"/>
              </a:defRPr>
            </a:lvl1pPr>
          </a:lstStyle>
          <a:p>
            <a:pPr marL="171450" lvl="0" indent="-171450" defTabSz="914400">
              <a:buChar char="•"/>
            </a:pPr>
            <a:r>
              <a:rPr lang="nb-NO" noProof="0"/>
              <a:t>Klikk her for å redigere kulepunkter</a:t>
            </a:r>
          </a:p>
        </p:txBody>
      </p:sp>
      <p:sp>
        <p:nvSpPr>
          <p:cNvPr id="66" name="Text Placeholder 51">
            <a:extLst>
              <a:ext uri="{FF2B5EF4-FFF2-40B4-BE49-F238E27FC236}">
                <a16:creationId xmlns:a16="http://schemas.microsoft.com/office/drawing/2014/main" id="{A0B0995C-2ACB-4B8F-AABC-67A99A7471C9}"/>
              </a:ext>
            </a:extLst>
          </p:cNvPr>
          <p:cNvSpPr>
            <a:spLocks noGrp="1"/>
          </p:cNvSpPr>
          <p:nvPr>
            <p:ph type="body" sz="quarter" idx="36" hasCustomPrompt="1"/>
          </p:nvPr>
        </p:nvSpPr>
        <p:spPr>
          <a:xfrm>
            <a:off x="648797" y="1939133"/>
            <a:ext cx="3142800" cy="421200"/>
          </a:xfrm>
        </p:spPr>
        <p:txBody>
          <a:bodyPr>
            <a:noAutofit/>
          </a:bodyPr>
          <a:lstStyle>
            <a:lvl1pPr marL="0" indent="0" algn="ctr" rtl="0">
              <a:buNone/>
              <a:defRPr lang="nb-NO" sz="2200" kern="1200" noProof="0" dirty="0">
                <a:solidFill>
                  <a:schemeClr val="bg1"/>
                </a:solidFill>
                <a:latin typeface="+mn-lt"/>
                <a:ea typeface="+mn-ea"/>
                <a:cs typeface="+mn-cs"/>
              </a:defRPr>
            </a:lvl1pPr>
          </a:lstStyle>
          <a:p>
            <a:pPr marL="0" lvl="0" indent="0" algn="ctr" defTabSz="914400" rtl="0" eaLnBrk="1" latinLnBrk="0" hangingPunct="1">
              <a:buNone/>
            </a:pPr>
            <a:r>
              <a:rPr lang="nb-NO" noProof="0"/>
              <a:t>Klikk for å redigere tittel</a:t>
            </a:r>
          </a:p>
        </p:txBody>
      </p:sp>
      <p:sp>
        <p:nvSpPr>
          <p:cNvPr id="68" name="Text Placeholder 51">
            <a:extLst>
              <a:ext uri="{FF2B5EF4-FFF2-40B4-BE49-F238E27FC236}">
                <a16:creationId xmlns:a16="http://schemas.microsoft.com/office/drawing/2014/main" id="{34613581-1F73-4220-A83C-B965619F47F5}"/>
              </a:ext>
            </a:extLst>
          </p:cNvPr>
          <p:cNvSpPr>
            <a:spLocks noGrp="1"/>
          </p:cNvSpPr>
          <p:nvPr>
            <p:ph type="body" sz="quarter" idx="37" hasCustomPrompt="1"/>
          </p:nvPr>
        </p:nvSpPr>
        <p:spPr>
          <a:xfrm>
            <a:off x="4494121" y="1939133"/>
            <a:ext cx="3142800" cy="421200"/>
          </a:xfrm>
        </p:spPr>
        <p:txBody>
          <a:bodyPr>
            <a:noAutofit/>
          </a:bodyPr>
          <a:lstStyle>
            <a:lvl1pPr marL="0" indent="0" algn="ctr" rtl="0">
              <a:buNone/>
              <a:defRPr lang="nb-NO" sz="2200" kern="1200" noProof="0" dirty="0">
                <a:solidFill>
                  <a:schemeClr val="bg1"/>
                </a:solidFill>
                <a:latin typeface="+mn-lt"/>
                <a:ea typeface="+mn-ea"/>
                <a:cs typeface="+mn-cs"/>
              </a:defRPr>
            </a:lvl1pPr>
          </a:lstStyle>
          <a:p>
            <a:pPr marL="0" lvl="0" indent="0" algn="ctr" defTabSz="914400" rtl="0" eaLnBrk="1" latinLnBrk="0" hangingPunct="1">
              <a:buNone/>
            </a:pPr>
            <a:r>
              <a:rPr lang="nb-NO" noProof="0"/>
              <a:t>Klikk for å redigere tittel</a:t>
            </a:r>
          </a:p>
        </p:txBody>
      </p:sp>
      <p:sp>
        <p:nvSpPr>
          <p:cNvPr id="70" name="Text Placeholder 51">
            <a:extLst>
              <a:ext uri="{FF2B5EF4-FFF2-40B4-BE49-F238E27FC236}">
                <a16:creationId xmlns:a16="http://schemas.microsoft.com/office/drawing/2014/main" id="{F7E159A0-3945-4506-8902-A25AB951BB86}"/>
              </a:ext>
            </a:extLst>
          </p:cNvPr>
          <p:cNvSpPr>
            <a:spLocks noGrp="1"/>
          </p:cNvSpPr>
          <p:nvPr>
            <p:ph type="body" sz="quarter" idx="38" hasCustomPrompt="1"/>
          </p:nvPr>
        </p:nvSpPr>
        <p:spPr>
          <a:xfrm>
            <a:off x="8339445" y="1939133"/>
            <a:ext cx="3142800" cy="421200"/>
          </a:xfrm>
        </p:spPr>
        <p:txBody>
          <a:bodyPr>
            <a:noAutofit/>
          </a:bodyPr>
          <a:lstStyle>
            <a:lvl1pPr marL="0" indent="0" algn="ctr" rtl="0">
              <a:buNone/>
              <a:defRPr lang="nb-NO" sz="2200" kern="1200" noProof="0" dirty="0">
                <a:solidFill>
                  <a:schemeClr val="bg1"/>
                </a:solidFill>
                <a:latin typeface="+mn-lt"/>
                <a:ea typeface="+mn-ea"/>
                <a:cs typeface="+mn-cs"/>
              </a:defRPr>
            </a:lvl1pPr>
          </a:lstStyle>
          <a:p>
            <a:pPr marL="0" lvl="0" indent="0" algn="ctr" defTabSz="914400" rtl="0" eaLnBrk="1" latinLnBrk="0" hangingPunct="1">
              <a:buNone/>
            </a:pPr>
            <a:r>
              <a:rPr lang="nb-NO" noProof="0"/>
              <a:t>Klikk for å redigere tittel</a:t>
            </a:r>
          </a:p>
        </p:txBody>
      </p:sp>
    </p:spTree>
    <p:extLst>
      <p:ext uri="{BB962C8B-B14F-4D97-AF65-F5344CB8AC3E}">
        <p14:creationId xmlns:p14="http://schemas.microsoft.com/office/powerpoint/2010/main" val="35564977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tel og innhold #2">
    <p:bg>
      <p:bgRef idx="1001">
        <a:schemeClr val="bg1"/>
      </p:bgRef>
    </p:bg>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333407" y="1268792"/>
            <a:ext cx="11561690" cy="5276461"/>
          </a:xfrm>
        </p:spPr>
        <p:txBody>
          <a:bodyPr/>
          <a:lstStyle>
            <a:lvl1pPr>
              <a:spcAft>
                <a:spcPts val="0"/>
              </a:spcAft>
              <a:defRPr/>
            </a:lvl1pPr>
            <a:lvl2pPr>
              <a:spcBef>
                <a:spcPts val="0"/>
              </a:spcBef>
              <a:defRPr/>
            </a:lvl2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Slide Number Placeholder 3">
            <a:extLst>
              <a:ext uri="{FF2B5EF4-FFF2-40B4-BE49-F238E27FC236}">
                <a16:creationId xmlns:a16="http://schemas.microsoft.com/office/drawing/2014/main" id="{8D8C802B-AE49-47BB-AF14-1B113F366F09}"/>
              </a:ext>
            </a:extLst>
          </p:cNvPr>
          <p:cNvSpPr>
            <a:spLocks noGrp="1"/>
          </p:cNvSpPr>
          <p:nvPr>
            <p:ph type="sldNum" sz="quarter" idx="14"/>
          </p:nvPr>
        </p:nvSpPr>
        <p:spPr/>
        <p:txBody>
          <a:bodyPr/>
          <a:lstStyle/>
          <a:p>
            <a:fld id="{506AC2BF-D24A-4EB7-9901-6BA93FB1C43F}" type="slidenum">
              <a:rPr lang="en-US" smtClean="0"/>
              <a:pPr/>
              <a:t>‹#›</a:t>
            </a:fld>
            <a:endParaRPr lang="en-US" dirty="0"/>
          </a:p>
        </p:txBody>
      </p:sp>
      <p:sp>
        <p:nvSpPr>
          <p:cNvPr id="7" name="Tittel 1">
            <a:extLst>
              <a:ext uri="{FF2B5EF4-FFF2-40B4-BE49-F238E27FC236}">
                <a16:creationId xmlns:a16="http://schemas.microsoft.com/office/drawing/2014/main" id="{2077159C-DBF6-442C-A3C5-41944505A8FF}"/>
              </a:ext>
            </a:extLst>
          </p:cNvPr>
          <p:cNvSpPr>
            <a:spLocks noGrp="1"/>
          </p:cNvSpPr>
          <p:nvPr>
            <p:ph type="title" hasCustomPrompt="1"/>
          </p:nvPr>
        </p:nvSpPr>
        <p:spPr>
          <a:xfrm>
            <a:off x="334048" y="633332"/>
            <a:ext cx="11561690" cy="469132"/>
          </a:xfrm>
        </p:spPr>
        <p:txBody>
          <a:bodyPr/>
          <a:lstStyle>
            <a:lvl1pPr>
              <a:defRPr>
                <a:latin typeface="Calibri" panose="020F0502020204030204" pitchFamily="34" charset="0"/>
              </a:defRPr>
            </a:lvl1pPr>
          </a:lstStyle>
          <a:p>
            <a:r>
              <a:rPr lang="nb-NO" dirty="0"/>
              <a:t>Klikk </a:t>
            </a:r>
            <a:r>
              <a:rPr lang="nb-NO" dirty="0" err="1"/>
              <a:t>forå</a:t>
            </a:r>
            <a:r>
              <a:rPr lang="nb-NO" dirty="0"/>
              <a:t> redigere tittelstil</a:t>
            </a:r>
          </a:p>
        </p:txBody>
      </p:sp>
      <p:sp>
        <p:nvSpPr>
          <p:cNvPr id="8" name="Plassholder for tekst 7">
            <a:extLst>
              <a:ext uri="{FF2B5EF4-FFF2-40B4-BE49-F238E27FC236}">
                <a16:creationId xmlns:a16="http://schemas.microsoft.com/office/drawing/2014/main" id="{26815A86-A95A-4C74-A68C-4F9E42D1C92F}"/>
              </a:ext>
            </a:extLst>
          </p:cNvPr>
          <p:cNvSpPr>
            <a:spLocks noGrp="1"/>
          </p:cNvSpPr>
          <p:nvPr>
            <p:ph type="body" sz="quarter" idx="13"/>
          </p:nvPr>
        </p:nvSpPr>
        <p:spPr>
          <a:xfrm>
            <a:off x="334048" y="248392"/>
            <a:ext cx="10730504" cy="354711"/>
          </a:xfrm>
        </p:spPr>
        <p:txBody>
          <a:bodyPr>
            <a:normAutofit/>
          </a:bodyPr>
          <a:lstStyle>
            <a:lvl1pPr marL="0" indent="0">
              <a:buNone/>
              <a:defRPr sz="2000">
                <a:solidFill>
                  <a:srgbClr val="ED9300"/>
                </a:solidFill>
              </a:defRPr>
            </a:lvl1pPr>
          </a:lstStyle>
          <a:p>
            <a:pPr lvl="0"/>
            <a:r>
              <a:rPr lang="nb-NO"/>
              <a:t>Klikk for å redigere tekststiler i malen</a:t>
            </a:r>
          </a:p>
        </p:txBody>
      </p:sp>
    </p:spTree>
    <p:extLst>
      <p:ext uri="{BB962C8B-B14F-4D97-AF65-F5344CB8AC3E}">
        <p14:creationId xmlns:p14="http://schemas.microsoft.com/office/powerpoint/2010/main" val="11937374"/>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tel, innhold og bilde">
    <p:spTree>
      <p:nvGrpSpPr>
        <p:cNvPr id="1" name=""/>
        <p:cNvGrpSpPr/>
        <p:nvPr/>
      </p:nvGrpSpPr>
      <p:grpSpPr>
        <a:xfrm>
          <a:off x="0" y="0"/>
          <a:ext cx="0" cy="0"/>
          <a:chOff x="0" y="0"/>
          <a:chExt cx="0" cy="0"/>
        </a:xfrm>
      </p:grpSpPr>
      <p:sp>
        <p:nvSpPr>
          <p:cNvPr id="18" name="Plassholder for innhold 2"/>
          <p:cNvSpPr>
            <a:spLocks noGrp="1"/>
          </p:cNvSpPr>
          <p:nvPr>
            <p:ph idx="1"/>
          </p:nvPr>
        </p:nvSpPr>
        <p:spPr>
          <a:xfrm>
            <a:off x="334800" y="900000"/>
            <a:ext cx="4342799" cy="563380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20" name="Plassholder for bilde 3"/>
          <p:cNvSpPr>
            <a:spLocks noGrp="1"/>
          </p:cNvSpPr>
          <p:nvPr>
            <p:ph type="pic" sz="quarter" idx="19"/>
          </p:nvPr>
        </p:nvSpPr>
        <p:spPr>
          <a:xfrm>
            <a:off x="5040000" y="900000"/>
            <a:ext cx="6807600" cy="5633807"/>
          </a:xfrm>
        </p:spPr>
        <p:txBody>
          <a:bodyPr tIns="1619676"/>
          <a:lstStyle>
            <a:lvl1pPr marL="0" indent="0" algn="ctr">
              <a:buNone/>
              <a:defRPr/>
            </a:lvl1pPr>
          </a:lstStyle>
          <a:p>
            <a:r>
              <a:rPr lang="nb-NO"/>
              <a:t>Klikk på ikonet for å legge til et bilde</a:t>
            </a:r>
            <a:endParaRPr lang="en-GB" dirty="0"/>
          </a:p>
        </p:txBody>
      </p:sp>
      <p:sp>
        <p:nvSpPr>
          <p:cNvPr id="3" name="Slide Number Placeholder 2">
            <a:extLst>
              <a:ext uri="{FF2B5EF4-FFF2-40B4-BE49-F238E27FC236}">
                <a16:creationId xmlns:a16="http://schemas.microsoft.com/office/drawing/2014/main" id="{2688EBAF-9C54-44D6-A577-E1A0E57E2078}"/>
              </a:ext>
            </a:extLst>
          </p:cNvPr>
          <p:cNvSpPr>
            <a:spLocks noGrp="1"/>
          </p:cNvSpPr>
          <p:nvPr>
            <p:ph type="sldNum" sz="quarter" idx="20"/>
          </p:nvPr>
        </p:nvSpPr>
        <p:spPr/>
        <p:txBody>
          <a:bodyPr/>
          <a:lstStyle/>
          <a:p>
            <a:fld id="{506AC2BF-D24A-4EB7-9901-6BA93FB1C43F}" type="slidenum">
              <a:rPr lang="en-US" smtClean="0"/>
              <a:pPr/>
              <a:t>‹#›</a:t>
            </a:fld>
            <a:endParaRPr lang="en-US" dirty="0"/>
          </a:p>
        </p:txBody>
      </p:sp>
      <p:sp>
        <p:nvSpPr>
          <p:cNvPr id="5" name="Title 4">
            <a:extLst>
              <a:ext uri="{FF2B5EF4-FFF2-40B4-BE49-F238E27FC236}">
                <a16:creationId xmlns:a16="http://schemas.microsoft.com/office/drawing/2014/main" id="{8D5541F6-4938-4A31-A761-6CF43C786ED2}"/>
              </a:ext>
            </a:extLst>
          </p:cNvPr>
          <p:cNvSpPr>
            <a:spLocks noGrp="1"/>
          </p:cNvSpPr>
          <p:nvPr>
            <p:ph type="title"/>
          </p:nvPr>
        </p:nvSpPr>
        <p:spPr>
          <a:xfrm>
            <a:off x="334800" y="252000"/>
            <a:ext cx="10576137" cy="469132"/>
          </a:xfrm>
        </p:spPr>
        <p:txBody>
          <a:bodyPr/>
          <a:lstStyle/>
          <a:p>
            <a:r>
              <a:rPr lang="nb-NO"/>
              <a:t>Klikk for å redigere tittelstil</a:t>
            </a:r>
            <a:endParaRPr lang="en-US" dirty="0"/>
          </a:p>
        </p:txBody>
      </p:sp>
    </p:spTree>
    <p:extLst>
      <p:ext uri="{BB962C8B-B14F-4D97-AF65-F5344CB8AC3E}">
        <p14:creationId xmlns:p14="http://schemas.microsoft.com/office/powerpoint/2010/main" val="428165246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tel, innhold og infotekst">
    <p:spTree>
      <p:nvGrpSpPr>
        <p:cNvPr id="1" name=""/>
        <p:cNvGrpSpPr/>
        <p:nvPr/>
      </p:nvGrpSpPr>
      <p:grpSpPr>
        <a:xfrm>
          <a:off x="0" y="0"/>
          <a:ext cx="0" cy="0"/>
          <a:chOff x="0" y="0"/>
          <a:chExt cx="0" cy="0"/>
        </a:xfrm>
      </p:grpSpPr>
      <p:sp>
        <p:nvSpPr>
          <p:cNvPr id="8" name="Plassholder for innhold 2"/>
          <p:cNvSpPr>
            <a:spLocks noGrp="1"/>
          </p:cNvSpPr>
          <p:nvPr>
            <p:ph idx="1"/>
          </p:nvPr>
        </p:nvSpPr>
        <p:spPr>
          <a:xfrm>
            <a:off x="334048" y="900000"/>
            <a:ext cx="6842071" cy="565140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3" name="Slide Number Placeholder 2">
            <a:extLst>
              <a:ext uri="{FF2B5EF4-FFF2-40B4-BE49-F238E27FC236}">
                <a16:creationId xmlns:a16="http://schemas.microsoft.com/office/drawing/2014/main" id="{E76B3CE8-555C-44D7-85B6-B6DA83CF5DFB}"/>
              </a:ext>
            </a:extLst>
          </p:cNvPr>
          <p:cNvSpPr>
            <a:spLocks noGrp="1"/>
          </p:cNvSpPr>
          <p:nvPr>
            <p:ph type="sldNum" sz="quarter" idx="18"/>
          </p:nvPr>
        </p:nvSpPr>
        <p:spPr/>
        <p:txBody>
          <a:bodyPr/>
          <a:lstStyle/>
          <a:p>
            <a:fld id="{506AC2BF-D24A-4EB7-9901-6BA93FB1C43F}" type="slidenum">
              <a:rPr lang="en-US" smtClean="0"/>
              <a:pPr/>
              <a:t>‹#›</a:t>
            </a:fld>
            <a:endParaRPr lang="en-US" dirty="0"/>
          </a:p>
        </p:txBody>
      </p:sp>
      <p:sp>
        <p:nvSpPr>
          <p:cNvPr id="14" name="Plassholder for tekst 14">
            <a:extLst>
              <a:ext uri="{FF2B5EF4-FFF2-40B4-BE49-F238E27FC236}">
                <a16:creationId xmlns:a16="http://schemas.microsoft.com/office/drawing/2014/main" id="{C3E599A1-5146-41A3-BE13-34958A32D1A9}"/>
              </a:ext>
            </a:extLst>
          </p:cNvPr>
          <p:cNvSpPr>
            <a:spLocks noGrp="1"/>
          </p:cNvSpPr>
          <p:nvPr>
            <p:ph type="body" sz="quarter" idx="16"/>
          </p:nvPr>
        </p:nvSpPr>
        <p:spPr>
          <a:xfrm>
            <a:off x="7503301" y="1141760"/>
            <a:ext cx="4341170" cy="533528"/>
          </a:xfrm>
          <a:solidFill>
            <a:srgbClr val="C8CACB"/>
          </a:solidFill>
        </p:spPr>
        <p:txBody>
          <a:bodyPr wrap="square" lIns="197936" tIns="172744" rIns="197936" bIns="172744">
            <a:spAutoFit/>
          </a:bodyPr>
          <a:lstStyle>
            <a:lvl1pPr marL="0" indent="0">
              <a:spcBef>
                <a:spcPts val="0"/>
              </a:spcBef>
              <a:buNone/>
              <a:defRPr sz="1200"/>
            </a:lvl1pPr>
          </a:lstStyle>
          <a:p>
            <a:pPr lvl="0"/>
            <a:r>
              <a:rPr lang="nb-NO"/>
              <a:t>Klikk for å redigere tekststiler i malen</a:t>
            </a:r>
          </a:p>
        </p:txBody>
      </p:sp>
      <p:sp>
        <p:nvSpPr>
          <p:cNvPr id="15" name="Plassholder for tekst 10">
            <a:extLst>
              <a:ext uri="{FF2B5EF4-FFF2-40B4-BE49-F238E27FC236}">
                <a16:creationId xmlns:a16="http://schemas.microsoft.com/office/drawing/2014/main" id="{71278FDF-39F6-4061-8656-BEA34642440F}"/>
              </a:ext>
            </a:extLst>
          </p:cNvPr>
          <p:cNvSpPr>
            <a:spLocks noGrp="1"/>
          </p:cNvSpPr>
          <p:nvPr>
            <p:ph type="body" sz="quarter" idx="15" hasCustomPrompt="1"/>
          </p:nvPr>
        </p:nvSpPr>
        <p:spPr>
          <a:xfrm>
            <a:off x="7594589" y="889821"/>
            <a:ext cx="4249882" cy="251942"/>
          </a:xfrm>
          <a:solidFill>
            <a:srgbClr val="ED9300"/>
          </a:solidFill>
        </p:spPr>
        <p:txBody>
          <a:bodyPr wrap="square" lIns="101217" tIns="50608" rIns="75913" bIns="50608" anchor="ctr">
            <a:noAutofit/>
          </a:bodyPr>
          <a:lstStyle>
            <a:lvl1pPr marL="0" indent="0" algn="r">
              <a:buNone/>
              <a:defRPr sz="1000" b="0" cap="none" baseline="0">
                <a:solidFill>
                  <a:schemeClr val="bg1"/>
                </a:solidFill>
              </a:defRPr>
            </a:lvl1pPr>
          </a:lstStyle>
          <a:p>
            <a:pPr lvl="0"/>
            <a:r>
              <a:rPr lang="nb-NO" dirty="0"/>
              <a:t>Forklaringstekst</a:t>
            </a:r>
          </a:p>
        </p:txBody>
      </p:sp>
      <p:sp>
        <p:nvSpPr>
          <p:cNvPr id="18" name="Plassholder for tekst 10">
            <a:extLst>
              <a:ext uri="{FF2B5EF4-FFF2-40B4-BE49-F238E27FC236}">
                <a16:creationId xmlns:a16="http://schemas.microsoft.com/office/drawing/2014/main" id="{3142A14B-945D-464F-952A-9E10473F818F}"/>
              </a:ext>
            </a:extLst>
          </p:cNvPr>
          <p:cNvSpPr>
            <a:spLocks noGrp="1"/>
          </p:cNvSpPr>
          <p:nvPr>
            <p:ph type="body" sz="quarter" idx="14" hasCustomPrompt="1"/>
          </p:nvPr>
        </p:nvSpPr>
        <p:spPr>
          <a:xfrm>
            <a:off x="7503301" y="896927"/>
            <a:ext cx="813473" cy="240704"/>
          </a:xfrm>
          <a:solidFill>
            <a:srgbClr val="58B02C"/>
          </a:solidFill>
        </p:spPr>
        <p:txBody>
          <a:bodyPr wrap="square" lIns="75913" tIns="50608" rIns="101217" bIns="50608" anchor="ctr">
            <a:spAutoFit/>
          </a:bodyPr>
          <a:lstStyle>
            <a:lvl1pPr marL="0" indent="0">
              <a:buNone/>
              <a:defRPr sz="900" b="1" cap="all" baseline="0">
                <a:solidFill>
                  <a:schemeClr val="bg1"/>
                </a:solidFill>
              </a:defRPr>
            </a:lvl1pPr>
          </a:lstStyle>
          <a:p>
            <a:pPr lvl="0"/>
            <a:r>
              <a:rPr lang="nb-NO" dirty="0"/>
              <a:t>Infotittel</a:t>
            </a:r>
          </a:p>
        </p:txBody>
      </p:sp>
      <p:sp>
        <p:nvSpPr>
          <p:cNvPr id="5" name="Title 4">
            <a:extLst>
              <a:ext uri="{FF2B5EF4-FFF2-40B4-BE49-F238E27FC236}">
                <a16:creationId xmlns:a16="http://schemas.microsoft.com/office/drawing/2014/main" id="{43875BC3-0E29-49E5-9AD9-11B42FC59C14}"/>
              </a:ext>
            </a:extLst>
          </p:cNvPr>
          <p:cNvSpPr>
            <a:spLocks noGrp="1"/>
          </p:cNvSpPr>
          <p:nvPr>
            <p:ph type="title"/>
          </p:nvPr>
        </p:nvSpPr>
        <p:spPr>
          <a:xfrm>
            <a:off x="334048" y="252000"/>
            <a:ext cx="10586488" cy="469132"/>
          </a:xfrm>
        </p:spPr>
        <p:txBody>
          <a:bodyPr/>
          <a:lstStyle/>
          <a:p>
            <a:r>
              <a:rPr lang="nb-NO"/>
              <a:t>Klikk for å redigere tittelstil</a:t>
            </a:r>
            <a:endParaRPr lang="en-US" dirty="0"/>
          </a:p>
        </p:txBody>
      </p:sp>
    </p:spTree>
    <p:extLst>
      <p:ext uri="{BB962C8B-B14F-4D97-AF65-F5344CB8AC3E}">
        <p14:creationId xmlns:p14="http://schemas.microsoft.com/office/powerpoint/2010/main" val="8528109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Sitat, navn og bilde">
    <p:spTree>
      <p:nvGrpSpPr>
        <p:cNvPr id="1" name=""/>
        <p:cNvGrpSpPr/>
        <p:nvPr/>
      </p:nvGrpSpPr>
      <p:grpSpPr>
        <a:xfrm>
          <a:off x="0" y="0"/>
          <a:ext cx="0" cy="0"/>
          <a:chOff x="0" y="0"/>
          <a:chExt cx="0" cy="0"/>
        </a:xfrm>
      </p:grpSpPr>
      <p:sp>
        <p:nvSpPr>
          <p:cNvPr id="2" name="Tittel 1"/>
          <p:cNvSpPr>
            <a:spLocks noGrp="1"/>
          </p:cNvSpPr>
          <p:nvPr>
            <p:ph type="title"/>
          </p:nvPr>
        </p:nvSpPr>
        <p:spPr>
          <a:xfrm>
            <a:off x="324356" y="908720"/>
            <a:ext cx="7023302" cy="1944216"/>
          </a:xfrm>
        </p:spPr>
        <p:txBody>
          <a:bodyPr wrap="square">
            <a:noAutofit/>
          </a:bodyPr>
          <a:lstStyle>
            <a:lvl1pPr>
              <a:defRPr sz="3600"/>
            </a:lvl1pPr>
          </a:lstStyle>
          <a:p>
            <a:r>
              <a:rPr lang="nb-NO"/>
              <a:t>Klikk for å redigere tittelstil</a:t>
            </a:r>
            <a:endParaRPr lang="nb-NO" dirty="0"/>
          </a:p>
        </p:txBody>
      </p:sp>
      <p:sp>
        <p:nvSpPr>
          <p:cNvPr id="14" name="Plassholder for tekst 7"/>
          <p:cNvSpPr>
            <a:spLocks noGrp="1"/>
          </p:cNvSpPr>
          <p:nvPr>
            <p:ph type="body" sz="quarter" idx="17" hasCustomPrompt="1"/>
          </p:nvPr>
        </p:nvSpPr>
        <p:spPr>
          <a:xfrm>
            <a:off x="324355" y="3140968"/>
            <a:ext cx="7023302" cy="642744"/>
          </a:xfrm>
        </p:spPr>
        <p:txBody>
          <a:bodyPr>
            <a:normAutofit/>
          </a:bodyPr>
          <a:lstStyle>
            <a:lvl1pPr marL="0" indent="0" algn="r">
              <a:buNone/>
              <a:defRPr sz="1700">
                <a:solidFill>
                  <a:srgbClr val="ED9300"/>
                </a:solidFill>
              </a:defRPr>
            </a:lvl1pPr>
          </a:lstStyle>
          <a:p>
            <a:pPr lvl="0"/>
            <a:r>
              <a:rPr lang="nb-NO" dirty="0"/>
              <a:t>Navn </a:t>
            </a:r>
            <a:r>
              <a:rPr lang="nb-NO" dirty="0" err="1"/>
              <a:t>Navnesen</a:t>
            </a:r>
            <a:endParaRPr lang="nb-NO" dirty="0"/>
          </a:p>
        </p:txBody>
      </p:sp>
      <p:sp>
        <p:nvSpPr>
          <p:cNvPr id="20" name="Plassholder for bilde 3"/>
          <p:cNvSpPr>
            <a:spLocks noGrp="1"/>
          </p:cNvSpPr>
          <p:nvPr>
            <p:ph type="pic" sz="quarter" idx="19"/>
          </p:nvPr>
        </p:nvSpPr>
        <p:spPr>
          <a:xfrm>
            <a:off x="7670249" y="908720"/>
            <a:ext cx="4186470" cy="4608512"/>
          </a:xfrm>
        </p:spPr>
        <p:txBody>
          <a:bodyPr tIns="1619676"/>
          <a:lstStyle>
            <a:lvl1pPr marL="0" indent="0" algn="ctr">
              <a:buNone/>
              <a:defRPr/>
            </a:lvl1pPr>
          </a:lstStyle>
          <a:p>
            <a:r>
              <a:rPr lang="nb-NO"/>
              <a:t>Klikk på ikonet for å legge til et bilde</a:t>
            </a:r>
            <a:endParaRPr lang="en-GB" dirty="0"/>
          </a:p>
        </p:txBody>
      </p:sp>
      <p:sp>
        <p:nvSpPr>
          <p:cNvPr id="3" name="Slide Number Placeholder 2">
            <a:extLst>
              <a:ext uri="{FF2B5EF4-FFF2-40B4-BE49-F238E27FC236}">
                <a16:creationId xmlns:a16="http://schemas.microsoft.com/office/drawing/2014/main" id="{91F856A7-7EEC-4642-9A86-F29893BDB938}"/>
              </a:ext>
            </a:extLst>
          </p:cNvPr>
          <p:cNvSpPr>
            <a:spLocks noGrp="1"/>
          </p:cNvSpPr>
          <p:nvPr>
            <p:ph type="sldNum" sz="quarter" idx="20"/>
          </p:nvPr>
        </p:nvSpPr>
        <p:spPr/>
        <p:txBody>
          <a:bodyPr/>
          <a:lstStyle/>
          <a:p>
            <a:fld id="{506AC2BF-D24A-4EB7-9901-6BA93FB1C43F}" type="slidenum">
              <a:rPr lang="en-US" smtClean="0"/>
              <a:pPr/>
              <a:t>‹#›</a:t>
            </a:fld>
            <a:endParaRPr lang="en-US" dirty="0"/>
          </a:p>
        </p:txBody>
      </p:sp>
    </p:spTree>
    <p:extLst>
      <p:ext uri="{BB962C8B-B14F-4D97-AF65-F5344CB8AC3E}">
        <p14:creationId xmlns:p14="http://schemas.microsoft.com/office/powerpoint/2010/main" val="148783573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tort bilde">
    <p:spTree>
      <p:nvGrpSpPr>
        <p:cNvPr id="1" name=""/>
        <p:cNvGrpSpPr/>
        <p:nvPr/>
      </p:nvGrpSpPr>
      <p:grpSpPr>
        <a:xfrm>
          <a:off x="0" y="0"/>
          <a:ext cx="0" cy="0"/>
          <a:chOff x="0" y="0"/>
          <a:chExt cx="0" cy="0"/>
        </a:xfrm>
      </p:grpSpPr>
      <p:sp>
        <p:nvSpPr>
          <p:cNvPr id="15" name="Plassholder for bilde 3"/>
          <p:cNvSpPr>
            <a:spLocks noGrp="1"/>
          </p:cNvSpPr>
          <p:nvPr>
            <p:ph type="pic" sz="quarter" idx="19"/>
          </p:nvPr>
        </p:nvSpPr>
        <p:spPr>
          <a:xfrm>
            <a:off x="334046" y="891259"/>
            <a:ext cx="11510425" cy="5634086"/>
          </a:xfrm>
        </p:spPr>
        <p:txBody>
          <a:bodyPr tIns="1619676"/>
          <a:lstStyle>
            <a:lvl1pPr marL="0" indent="0" algn="ctr">
              <a:buNone/>
              <a:defRPr/>
            </a:lvl1pPr>
          </a:lstStyle>
          <a:p>
            <a:r>
              <a:rPr lang="nb-NO"/>
              <a:t>Klikk på ikonet for å legge til et bilde</a:t>
            </a:r>
            <a:endParaRPr lang="en-GB" dirty="0"/>
          </a:p>
        </p:txBody>
      </p:sp>
      <p:sp>
        <p:nvSpPr>
          <p:cNvPr id="2" name="Slide Number Placeholder 1">
            <a:extLst>
              <a:ext uri="{FF2B5EF4-FFF2-40B4-BE49-F238E27FC236}">
                <a16:creationId xmlns:a16="http://schemas.microsoft.com/office/drawing/2014/main" id="{8C1F6929-0DBD-4A27-B027-FC2A21E67761}"/>
              </a:ext>
            </a:extLst>
          </p:cNvPr>
          <p:cNvSpPr>
            <a:spLocks noGrp="1"/>
          </p:cNvSpPr>
          <p:nvPr>
            <p:ph type="sldNum" sz="quarter" idx="20"/>
          </p:nvPr>
        </p:nvSpPr>
        <p:spPr/>
        <p:txBody>
          <a:bodyPr/>
          <a:lstStyle/>
          <a:p>
            <a:fld id="{506AC2BF-D24A-4EB7-9901-6BA93FB1C43F}" type="slidenum">
              <a:rPr lang="en-US" smtClean="0"/>
              <a:pPr/>
              <a:t>‹#›</a:t>
            </a:fld>
            <a:endParaRPr lang="en-US" dirty="0"/>
          </a:p>
        </p:txBody>
      </p:sp>
      <p:sp>
        <p:nvSpPr>
          <p:cNvPr id="6" name="Title 5">
            <a:extLst>
              <a:ext uri="{FF2B5EF4-FFF2-40B4-BE49-F238E27FC236}">
                <a16:creationId xmlns:a16="http://schemas.microsoft.com/office/drawing/2014/main" id="{A22DAE62-E13E-456F-BD91-A461A076C9C8}"/>
              </a:ext>
            </a:extLst>
          </p:cNvPr>
          <p:cNvSpPr>
            <a:spLocks noGrp="1"/>
          </p:cNvSpPr>
          <p:nvPr>
            <p:ph type="title"/>
          </p:nvPr>
        </p:nvSpPr>
        <p:spPr>
          <a:xfrm>
            <a:off x="334047" y="260648"/>
            <a:ext cx="10586489" cy="469132"/>
          </a:xfrm>
        </p:spPr>
        <p:txBody>
          <a:bodyPr/>
          <a:lstStyle/>
          <a:p>
            <a:r>
              <a:rPr lang="nb-NO"/>
              <a:t>Klikk for å redigere tittelstil</a:t>
            </a:r>
            <a:endParaRPr lang="en-US" dirty="0"/>
          </a:p>
        </p:txBody>
      </p:sp>
    </p:spTree>
    <p:extLst>
      <p:ext uri="{BB962C8B-B14F-4D97-AF65-F5344CB8AC3E}">
        <p14:creationId xmlns:p14="http://schemas.microsoft.com/office/powerpoint/2010/main" val="347013823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Heldekkende bilde med marg">
    <p:spTree>
      <p:nvGrpSpPr>
        <p:cNvPr id="1" name=""/>
        <p:cNvGrpSpPr/>
        <p:nvPr/>
      </p:nvGrpSpPr>
      <p:grpSpPr>
        <a:xfrm>
          <a:off x="0" y="0"/>
          <a:ext cx="0" cy="0"/>
          <a:chOff x="0" y="0"/>
          <a:chExt cx="0" cy="0"/>
        </a:xfrm>
      </p:grpSpPr>
      <p:sp>
        <p:nvSpPr>
          <p:cNvPr id="4" name="Plassholder for bilde 3"/>
          <p:cNvSpPr>
            <a:spLocks noGrp="1"/>
          </p:cNvSpPr>
          <p:nvPr>
            <p:ph type="pic" sz="quarter" idx="19"/>
          </p:nvPr>
        </p:nvSpPr>
        <p:spPr>
          <a:xfrm>
            <a:off x="332888" y="312459"/>
            <a:ext cx="11518444" cy="6212886"/>
          </a:xfrm>
        </p:spPr>
        <p:txBody>
          <a:bodyPr tIns="1619676"/>
          <a:lstStyle>
            <a:lvl1pPr marL="0" indent="0" algn="ctr">
              <a:buNone/>
              <a:defRPr/>
            </a:lvl1pPr>
          </a:lstStyle>
          <a:p>
            <a:r>
              <a:rPr lang="nb-NO"/>
              <a:t>Klikk på ikonet for å legge til et bilde</a:t>
            </a:r>
            <a:endParaRPr lang="en-GB" dirty="0"/>
          </a:p>
        </p:txBody>
      </p:sp>
      <p:sp>
        <p:nvSpPr>
          <p:cNvPr id="2" name="Slide Number Placeholder 1">
            <a:extLst>
              <a:ext uri="{FF2B5EF4-FFF2-40B4-BE49-F238E27FC236}">
                <a16:creationId xmlns:a16="http://schemas.microsoft.com/office/drawing/2014/main" id="{056F6A84-C71A-4C0B-AAFE-6E0BC1827EB3}"/>
              </a:ext>
            </a:extLst>
          </p:cNvPr>
          <p:cNvSpPr>
            <a:spLocks noGrp="1"/>
          </p:cNvSpPr>
          <p:nvPr>
            <p:ph type="sldNum" sz="quarter" idx="20"/>
          </p:nvPr>
        </p:nvSpPr>
        <p:spPr/>
        <p:txBody>
          <a:bodyPr/>
          <a:lstStyle/>
          <a:p>
            <a:fld id="{506AC2BF-D24A-4EB7-9901-6BA93FB1C43F}" type="slidenum">
              <a:rPr lang="en-US" smtClean="0"/>
              <a:pPr/>
              <a:t>‹#›</a:t>
            </a:fld>
            <a:endParaRPr lang="en-US" dirty="0"/>
          </a:p>
        </p:txBody>
      </p:sp>
    </p:spTree>
    <p:extLst>
      <p:ext uri="{BB962C8B-B14F-4D97-AF65-F5344CB8AC3E}">
        <p14:creationId xmlns:p14="http://schemas.microsoft.com/office/powerpoint/2010/main" val="309939387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4" name="Plassholder for bilde 3"/>
          <p:cNvSpPr>
            <a:spLocks noGrp="1"/>
          </p:cNvSpPr>
          <p:nvPr>
            <p:ph type="pic" sz="quarter" idx="19"/>
          </p:nvPr>
        </p:nvSpPr>
        <p:spPr>
          <a:xfrm>
            <a:off x="0" y="0"/>
            <a:ext cx="12192000" cy="6858000"/>
          </a:xfrm>
        </p:spPr>
        <p:txBody>
          <a:bodyPr tIns="1619676"/>
          <a:lstStyle>
            <a:lvl1pPr marL="0" indent="0" algn="ctr">
              <a:buNone/>
              <a:defRPr/>
            </a:lvl1pPr>
          </a:lstStyle>
          <a:p>
            <a:r>
              <a:rPr lang="nb-NO"/>
              <a:t>Klikk på ikonet for å legge til et bilde</a:t>
            </a:r>
            <a:endParaRPr lang="en-GB" dirty="0"/>
          </a:p>
        </p:txBody>
      </p:sp>
    </p:spTree>
    <p:extLst>
      <p:ext uri="{BB962C8B-B14F-4D97-AF65-F5344CB8AC3E}">
        <p14:creationId xmlns:p14="http://schemas.microsoft.com/office/powerpoint/2010/main" val="166399962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userDrawn="1">
  <p:cSld name="1_Forside m/bilde">
    <p:spTree>
      <p:nvGrpSpPr>
        <p:cNvPr id="1" name=""/>
        <p:cNvGrpSpPr/>
        <p:nvPr/>
      </p:nvGrpSpPr>
      <p:grpSpPr>
        <a:xfrm>
          <a:off x="0" y="0"/>
          <a:ext cx="0" cy="0"/>
          <a:chOff x="0" y="0"/>
          <a:chExt cx="0" cy="0"/>
        </a:xfrm>
      </p:grpSpPr>
      <p:sp>
        <p:nvSpPr>
          <p:cNvPr id="15" name="Plassholder for bilde 14"/>
          <p:cNvSpPr>
            <a:spLocks noGrp="1"/>
          </p:cNvSpPr>
          <p:nvPr>
            <p:ph type="pic" sz="quarter" idx="12" hasCustomPrompt="1"/>
          </p:nvPr>
        </p:nvSpPr>
        <p:spPr>
          <a:xfrm>
            <a:off x="335362" y="1916833"/>
            <a:ext cx="2177649" cy="1431500"/>
          </a:xfrm>
          <a:noFill/>
        </p:spPr>
        <p:txBody>
          <a:bodyPr tIns="1644764"/>
          <a:lstStyle>
            <a:lvl1pPr algn="ctr">
              <a:buNone/>
              <a:defRPr baseline="0"/>
            </a:lvl1pPr>
          </a:lstStyle>
          <a:p>
            <a:r>
              <a:rPr lang="nb-NO" dirty="0"/>
              <a:t>Sett inn bilde</a:t>
            </a:r>
          </a:p>
        </p:txBody>
      </p:sp>
      <p:sp>
        <p:nvSpPr>
          <p:cNvPr id="27" name="Plassholder for bilde 14">
            <a:extLst>
              <a:ext uri="{FF2B5EF4-FFF2-40B4-BE49-F238E27FC236}">
                <a16:creationId xmlns:a16="http://schemas.microsoft.com/office/drawing/2014/main" id="{94CF597E-4A53-4CC9-89C0-F72970712D85}"/>
              </a:ext>
            </a:extLst>
          </p:cNvPr>
          <p:cNvSpPr>
            <a:spLocks noGrp="1"/>
          </p:cNvSpPr>
          <p:nvPr>
            <p:ph type="pic" sz="quarter" idx="13" hasCustomPrompt="1"/>
          </p:nvPr>
        </p:nvSpPr>
        <p:spPr>
          <a:xfrm>
            <a:off x="2671110" y="1916833"/>
            <a:ext cx="2177649" cy="1431500"/>
          </a:xfrm>
          <a:noFill/>
        </p:spPr>
        <p:txBody>
          <a:bodyPr tIns="1644764"/>
          <a:lstStyle>
            <a:lvl1pPr algn="ctr">
              <a:buNone/>
              <a:defRPr baseline="0"/>
            </a:lvl1pPr>
          </a:lstStyle>
          <a:p>
            <a:r>
              <a:rPr lang="nb-NO" dirty="0"/>
              <a:t>Sett inn bilde</a:t>
            </a:r>
          </a:p>
        </p:txBody>
      </p:sp>
      <p:sp>
        <p:nvSpPr>
          <p:cNvPr id="28" name="Plassholder for bilde 14">
            <a:extLst>
              <a:ext uri="{FF2B5EF4-FFF2-40B4-BE49-F238E27FC236}">
                <a16:creationId xmlns:a16="http://schemas.microsoft.com/office/drawing/2014/main" id="{E813C608-3545-4809-A370-11D7875BCADF}"/>
              </a:ext>
            </a:extLst>
          </p:cNvPr>
          <p:cNvSpPr>
            <a:spLocks noGrp="1"/>
          </p:cNvSpPr>
          <p:nvPr>
            <p:ph type="pic" sz="quarter" idx="14" hasCustomPrompt="1"/>
          </p:nvPr>
        </p:nvSpPr>
        <p:spPr>
          <a:xfrm>
            <a:off x="5006858" y="1916833"/>
            <a:ext cx="2177649" cy="1431500"/>
          </a:xfrm>
          <a:noFill/>
        </p:spPr>
        <p:txBody>
          <a:bodyPr tIns="1644764"/>
          <a:lstStyle>
            <a:lvl1pPr algn="ctr">
              <a:buNone/>
              <a:defRPr baseline="0"/>
            </a:lvl1pPr>
          </a:lstStyle>
          <a:p>
            <a:r>
              <a:rPr lang="nb-NO" dirty="0"/>
              <a:t>Sett inn bilde</a:t>
            </a:r>
          </a:p>
        </p:txBody>
      </p:sp>
      <p:sp>
        <p:nvSpPr>
          <p:cNvPr id="29" name="Plassholder for bilde 14">
            <a:extLst>
              <a:ext uri="{FF2B5EF4-FFF2-40B4-BE49-F238E27FC236}">
                <a16:creationId xmlns:a16="http://schemas.microsoft.com/office/drawing/2014/main" id="{0C80338C-D48D-4203-8B2C-FA044061E249}"/>
              </a:ext>
            </a:extLst>
          </p:cNvPr>
          <p:cNvSpPr>
            <a:spLocks noGrp="1"/>
          </p:cNvSpPr>
          <p:nvPr>
            <p:ph type="pic" sz="quarter" idx="15" hasCustomPrompt="1"/>
          </p:nvPr>
        </p:nvSpPr>
        <p:spPr>
          <a:xfrm>
            <a:off x="7342606" y="1916833"/>
            <a:ext cx="2177649" cy="1431500"/>
          </a:xfrm>
          <a:noFill/>
        </p:spPr>
        <p:txBody>
          <a:bodyPr tIns="1644764"/>
          <a:lstStyle>
            <a:lvl1pPr algn="ctr">
              <a:buNone/>
              <a:defRPr baseline="0"/>
            </a:lvl1pPr>
          </a:lstStyle>
          <a:p>
            <a:r>
              <a:rPr lang="nb-NO" dirty="0"/>
              <a:t>Sett inn bilde</a:t>
            </a:r>
          </a:p>
        </p:txBody>
      </p:sp>
      <p:sp>
        <p:nvSpPr>
          <p:cNvPr id="30" name="Plassholder for bilde 14">
            <a:extLst>
              <a:ext uri="{FF2B5EF4-FFF2-40B4-BE49-F238E27FC236}">
                <a16:creationId xmlns:a16="http://schemas.microsoft.com/office/drawing/2014/main" id="{6A436A84-B596-4762-8CD1-4230E2A50FC5}"/>
              </a:ext>
            </a:extLst>
          </p:cNvPr>
          <p:cNvSpPr>
            <a:spLocks noGrp="1"/>
          </p:cNvSpPr>
          <p:nvPr>
            <p:ph type="pic" sz="quarter" idx="16" hasCustomPrompt="1"/>
          </p:nvPr>
        </p:nvSpPr>
        <p:spPr>
          <a:xfrm>
            <a:off x="9678353" y="1916833"/>
            <a:ext cx="2177649" cy="1431500"/>
          </a:xfrm>
          <a:noFill/>
        </p:spPr>
        <p:txBody>
          <a:bodyPr tIns="1644764"/>
          <a:lstStyle>
            <a:lvl1pPr algn="ctr">
              <a:buNone/>
              <a:defRPr baseline="0"/>
            </a:lvl1pPr>
          </a:lstStyle>
          <a:p>
            <a:r>
              <a:rPr lang="nb-NO" dirty="0"/>
              <a:t>Sett inn bilde</a:t>
            </a:r>
          </a:p>
        </p:txBody>
      </p:sp>
      <p:sp>
        <p:nvSpPr>
          <p:cNvPr id="31" name="Plassholder for bilde 14">
            <a:extLst>
              <a:ext uri="{FF2B5EF4-FFF2-40B4-BE49-F238E27FC236}">
                <a16:creationId xmlns:a16="http://schemas.microsoft.com/office/drawing/2014/main" id="{4EDE7101-21B0-4FFB-9C22-54BF87138B12}"/>
              </a:ext>
            </a:extLst>
          </p:cNvPr>
          <p:cNvSpPr>
            <a:spLocks noGrp="1"/>
          </p:cNvSpPr>
          <p:nvPr>
            <p:ph type="pic" sz="quarter" idx="17" hasCustomPrompt="1"/>
          </p:nvPr>
        </p:nvSpPr>
        <p:spPr>
          <a:xfrm>
            <a:off x="335362" y="3520202"/>
            <a:ext cx="2177649" cy="1431500"/>
          </a:xfrm>
          <a:noFill/>
        </p:spPr>
        <p:txBody>
          <a:bodyPr tIns="1644764"/>
          <a:lstStyle>
            <a:lvl1pPr algn="ctr">
              <a:buNone/>
              <a:defRPr baseline="0"/>
            </a:lvl1pPr>
          </a:lstStyle>
          <a:p>
            <a:r>
              <a:rPr lang="nb-NO" dirty="0"/>
              <a:t>Sett inn bilde</a:t>
            </a:r>
          </a:p>
        </p:txBody>
      </p:sp>
      <p:sp>
        <p:nvSpPr>
          <p:cNvPr id="32" name="Plassholder for bilde 14">
            <a:extLst>
              <a:ext uri="{FF2B5EF4-FFF2-40B4-BE49-F238E27FC236}">
                <a16:creationId xmlns:a16="http://schemas.microsoft.com/office/drawing/2014/main" id="{67C99B98-95E3-4D96-A04A-80341A2D15AB}"/>
              </a:ext>
            </a:extLst>
          </p:cNvPr>
          <p:cNvSpPr>
            <a:spLocks noGrp="1"/>
          </p:cNvSpPr>
          <p:nvPr>
            <p:ph type="pic" sz="quarter" idx="18" hasCustomPrompt="1"/>
          </p:nvPr>
        </p:nvSpPr>
        <p:spPr>
          <a:xfrm>
            <a:off x="2671110" y="3520202"/>
            <a:ext cx="2177649" cy="1431500"/>
          </a:xfrm>
          <a:noFill/>
        </p:spPr>
        <p:txBody>
          <a:bodyPr tIns="1644764"/>
          <a:lstStyle>
            <a:lvl1pPr algn="ctr">
              <a:buNone/>
              <a:defRPr baseline="0"/>
            </a:lvl1pPr>
          </a:lstStyle>
          <a:p>
            <a:r>
              <a:rPr lang="nb-NO" dirty="0"/>
              <a:t>Sett inn bilde</a:t>
            </a:r>
          </a:p>
        </p:txBody>
      </p:sp>
      <p:sp>
        <p:nvSpPr>
          <p:cNvPr id="33" name="Plassholder for bilde 14">
            <a:extLst>
              <a:ext uri="{FF2B5EF4-FFF2-40B4-BE49-F238E27FC236}">
                <a16:creationId xmlns:a16="http://schemas.microsoft.com/office/drawing/2014/main" id="{6EDEFA61-D1D6-4A6D-97AA-02C609008D81}"/>
              </a:ext>
            </a:extLst>
          </p:cNvPr>
          <p:cNvSpPr>
            <a:spLocks noGrp="1"/>
          </p:cNvSpPr>
          <p:nvPr>
            <p:ph type="pic" sz="quarter" idx="19" hasCustomPrompt="1"/>
          </p:nvPr>
        </p:nvSpPr>
        <p:spPr>
          <a:xfrm>
            <a:off x="5006858" y="3520202"/>
            <a:ext cx="2177649" cy="1431500"/>
          </a:xfrm>
          <a:noFill/>
        </p:spPr>
        <p:txBody>
          <a:bodyPr tIns="1644764"/>
          <a:lstStyle>
            <a:lvl1pPr algn="ctr">
              <a:buNone/>
              <a:defRPr baseline="0"/>
            </a:lvl1pPr>
          </a:lstStyle>
          <a:p>
            <a:r>
              <a:rPr lang="nb-NO" dirty="0"/>
              <a:t>Sett inn bilde</a:t>
            </a:r>
          </a:p>
        </p:txBody>
      </p:sp>
      <p:sp>
        <p:nvSpPr>
          <p:cNvPr id="34" name="Plassholder for bilde 14">
            <a:extLst>
              <a:ext uri="{FF2B5EF4-FFF2-40B4-BE49-F238E27FC236}">
                <a16:creationId xmlns:a16="http://schemas.microsoft.com/office/drawing/2014/main" id="{3BC40895-2356-4097-8766-78B39E47B458}"/>
              </a:ext>
            </a:extLst>
          </p:cNvPr>
          <p:cNvSpPr>
            <a:spLocks noGrp="1"/>
          </p:cNvSpPr>
          <p:nvPr>
            <p:ph type="pic" sz="quarter" idx="20" hasCustomPrompt="1"/>
          </p:nvPr>
        </p:nvSpPr>
        <p:spPr>
          <a:xfrm>
            <a:off x="7342606" y="3520202"/>
            <a:ext cx="2177649" cy="1431500"/>
          </a:xfrm>
          <a:noFill/>
        </p:spPr>
        <p:txBody>
          <a:bodyPr tIns="1644764"/>
          <a:lstStyle>
            <a:lvl1pPr algn="ctr">
              <a:buNone/>
              <a:defRPr baseline="0"/>
            </a:lvl1pPr>
          </a:lstStyle>
          <a:p>
            <a:r>
              <a:rPr lang="nb-NO" dirty="0"/>
              <a:t>Sett inn bilde</a:t>
            </a:r>
          </a:p>
        </p:txBody>
      </p:sp>
      <p:sp>
        <p:nvSpPr>
          <p:cNvPr id="35" name="Plassholder for bilde 14">
            <a:extLst>
              <a:ext uri="{FF2B5EF4-FFF2-40B4-BE49-F238E27FC236}">
                <a16:creationId xmlns:a16="http://schemas.microsoft.com/office/drawing/2014/main" id="{319E0358-86E2-42E8-A3EE-B1FA6E6D7621}"/>
              </a:ext>
            </a:extLst>
          </p:cNvPr>
          <p:cNvSpPr>
            <a:spLocks noGrp="1"/>
          </p:cNvSpPr>
          <p:nvPr>
            <p:ph type="pic" sz="quarter" idx="21" hasCustomPrompt="1"/>
          </p:nvPr>
        </p:nvSpPr>
        <p:spPr>
          <a:xfrm>
            <a:off x="9678353" y="3520202"/>
            <a:ext cx="2177649" cy="1431500"/>
          </a:xfrm>
          <a:noFill/>
        </p:spPr>
        <p:txBody>
          <a:bodyPr tIns="1644764"/>
          <a:lstStyle>
            <a:lvl1pPr algn="ctr">
              <a:buNone/>
              <a:defRPr baseline="0"/>
            </a:lvl1pPr>
          </a:lstStyle>
          <a:p>
            <a:r>
              <a:rPr lang="nb-NO" dirty="0"/>
              <a:t>Sett inn bilde</a:t>
            </a:r>
          </a:p>
        </p:txBody>
      </p:sp>
      <p:sp>
        <p:nvSpPr>
          <p:cNvPr id="36" name="Plassholder for bilde 14">
            <a:extLst>
              <a:ext uri="{FF2B5EF4-FFF2-40B4-BE49-F238E27FC236}">
                <a16:creationId xmlns:a16="http://schemas.microsoft.com/office/drawing/2014/main" id="{E66B96A5-AE74-4B45-8BD8-1587C0CEFF2D}"/>
              </a:ext>
            </a:extLst>
          </p:cNvPr>
          <p:cNvSpPr>
            <a:spLocks noGrp="1"/>
          </p:cNvSpPr>
          <p:nvPr>
            <p:ph type="pic" sz="quarter" idx="22" hasCustomPrompt="1"/>
          </p:nvPr>
        </p:nvSpPr>
        <p:spPr>
          <a:xfrm>
            <a:off x="335362" y="5096933"/>
            <a:ext cx="2177649" cy="1431500"/>
          </a:xfrm>
          <a:noFill/>
        </p:spPr>
        <p:txBody>
          <a:bodyPr tIns="1644764"/>
          <a:lstStyle>
            <a:lvl1pPr algn="ctr">
              <a:buNone/>
              <a:defRPr baseline="0"/>
            </a:lvl1pPr>
          </a:lstStyle>
          <a:p>
            <a:r>
              <a:rPr lang="nb-NO" dirty="0"/>
              <a:t>Sett inn bilde</a:t>
            </a:r>
          </a:p>
        </p:txBody>
      </p:sp>
      <p:sp>
        <p:nvSpPr>
          <p:cNvPr id="37" name="Plassholder for bilde 14">
            <a:extLst>
              <a:ext uri="{FF2B5EF4-FFF2-40B4-BE49-F238E27FC236}">
                <a16:creationId xmlns:a16="http://schemas.microsoft.com/office/drawing/2014/main" id="{E0160755-05C3-40D9-9B51-B4079DAAB830}"/>
              </a:ext>
            </a:extLst>
          </p:cNvPr>
          <p:cNvSpPr>
            <a:spLocks noGrp="1"/>
          </p:cNvSpPr>
          <p:nvPr>
            <p:ph type="pic" sz="quarter" idx="23" hasCustomPrompt="1"/>
          </p:nvPr>
        </p:nvSpPr>
        <p:spPr>
          <a:xfrm>
            <a:off x="2671110" y="5096933"/>
            <a:ext cx="2177649" cy="1431500"/>
          </a:xfrm>
          <a:noFill/>
        </p:spPr>
        <p:txBody>
          <a:bodyPr tIns="1644764"/>
          <a:lstStyle>
            <a:lvl1pPr algn="ctr">
              <a:buNone/>
              <a:defRPr baseline="0"/>
            </a:lvl1pPr>
          </a:lstStyle>
          <a:p>
            <a:r>
              <a:rPr lang="nb-NO" dirty="0"/>
              <a:t>Sett inn bilde</a:t>
            </a:r>
          </a:p>
        </p:txBody>
      </p:sp>
      <p:sp>
        <p:nvSpPr>
          <p:cNvPr id="38" name="Plassholder for bilde 14">
            <a:extLst>
              <a:ext uri="{FF2B5EF4-FFF2-40B4-BE49-F238E27FC236}">
                <a16:creationId xmlns:a16="http://schemas.microsoft.com/office/drawing/2014/main" id="{2AE9D6E6-85FB-429C-AD65-9A8DA67AF2B7}"/>
              </a:ext>
            </a:extLst>
          </p:cNvPr>
          <p:cNvSpPr>
            <a:spLocks noGrp="1"/>
          </p:cNvSpPr>
          <p:nvPr>
            <p:ph type="pic" sz="quarter" idx="24" hasCustomPrompt="1"/>
          </p:nvPr>
        </p:nvSpPr>
        <p:spPr>
          <a:xfrm>
            <a:off x="5006858" y="5096933"/>
            <a:ext cx="2177649" cy="1431500"/>
          </a:xfrm>
          <a:noFill/>
        </p:spPr>
        <p:txBody>
          <a:bodyPr tIns="1644764"/>
          <a:lstStyle>
            <a:lvl1pPr algn="ctr">
              <a:buNone/>
              <a:defRPr baseline="0"/>
            </a:lvl1pPr>
          </a:lstStyle>
          <a:p>
            <a:r>
              <a:rPr lang="nb-NO" dirty="0"/>
              <a:t>Sett inn bilde</a:t>
            </a:r>
          </a:p>
        </p:txBody>
      </p:sp>
      <p:sp>
        <p:nvSpPr>
          <p:cNvPr id="39" name="Plassholder for bilde 14">
            <a:extLst>
              <a:ext uri="{FF2B5EF4-FFF2-40B4-BE49-F238E27FC236}">
                <a16:creationId xmlns:a16="http://schemas.microsoft.com/office/drawing/2014/main" id="{E637BF2D-2574-4507-8524-96676F222855}"/>
              </a:ext>
            </a:extLst>
          </p:cNvPr>
          <p:cNvSpPr>
            <a:spLocks noGrp="1"/>
          </p:cNvSpPr>
          <p:nvPr>
            <p:ph type="pic" sz="quarter" idx="25" hasCustomPrompt="1"/>
          </p:nvPr>
        </p:nvSpPr>
        <p:spPr>
          <a:xfrm>
            <a:off x="7342606" y="5096933"/>
            <a:ext cx="2177649" cy="1431500"/>
          </a:xfrm>
          <a:noFill/>
        </p:spPr>
        <p:txBody>
          <a:bodyPr tIns="1644764"/>
          <a:lstStyle>
            <a:lvl1pPr algn="ctr">
              <a:buNone/>
              <a:defRPr baseline="0"/>
            </a:lvl1pPr>
          </a:lstStyle>
          <a:p>
            <a:r>
              <a:rPr lang="nb-NO" dirty="0"/>
              <a:t>Sett inn bilde</a:t>
            </a:r>
          </a:p>
        </p:txBody>
      </p:sp>
      <p:sp>
        <p:nvSpPr>
          <p:cNvPr id="40" name="Plassholder for bilde 14">
            <a:extLst>
              <a:ext uri="{FF2B5EF4-FFF2-40B4-BE49-F238E27FC236}">
                <a16:creationId xmlns:a16="http://schemas.microsoft.com/office/drawing/2014/main" id="{D5BF9182-D0ED-43BA-9323-C33757B33C09}"/>
              </a:ext>
            </a:extLst>
          </p:cNvPr>
          <p:cNvSpPr>
            <a:spLocks noGrp="1"/>
          </p:cNvSpPr>
          <p:nvPr>
            <p:ph type="pic" sz="quarter" idx="26" hasCustomPrompt="1"/>
          </p:nvPr>
        </p:nvSpPr>
        <p:spPr>
          <a:xfrm>
            <a:off x="9678353" y="5096933"/>
            <a:ext cx="2177649" cy="1431500"/>
          </a:xfrm>
          <a:noFill/>
        </p:spPr>
        <p:txBody>
          <a:bodyPr tIns="1644764"/>
          <a:lstStyle>
            <a:lvl1pPr algn="ctr">
              <a:buNone/>
              <a:defRPr baseline="0"/>
            </a:lvl1pPr>
          </a:lstStyle>
          <a:p>
            <a:r>
              <a:rPr lang="nb-NO" dirty="0"/>
              <a:t>Sett inn bilde</a:t>
            </a:r>
          </a:p>
        </p:txBody>
      </p:sp>
      <p:sp>
        <p:nvSpPr>
          <p:cNvPr id="2" name="Tittel 1"/>
          <p:cNvSpPr>
            <a:spLocks noGrp="1"/>
          </p:cNvSpPr>
          <p:nvPr userDrawn="1">
            <p:ph type="ctrTitle"/>
          </p:nvPr>
        </p:nvSpPr>
        <p:spPr>
          <a:xfrm>
            <a:off x="1940028" y="1265335"/>
            <a:ext cx="9916613" cy="502024"/>
          </a:xfrm>
        </p:spPr>
        <p:txBody>
          <a:bodyPr>
            <a:normAutofit/>
          </a:bodyPr>
          <a:lstStyle>
            <a:lvl1pPr>
              <a:defRPr sz="2800"/>
            </a:lvl1pPr>
          </a:lstStyle>
          <a:p>
            <a:r>
              <a:rPr lang="nb-NO"/>
              <a:t>Klikk for å redigere tittelstil</a:t>
            </a:r>
            <a:endParaRPr lang="nb-NO" dirty="0"/>
          </a:p>
        </p:txBody>
      </p:sp>
      <p:sp>
        <p:nvSpPr>
          <p:cNvPr id="3" name="Undertittel 2"/>
          <p:cNvSpPr>
            <a:spLocks noGrp="1"/>
          </p:cNvSpPr>
          <p:nvPr userDrawn="1">
            <p:ph type="subTitle" idx="1"/>
          </p:nvPr>
        </p:nvSpPr>
        <p:spPr>
          <a:xfrm>
            <a:off x="1940028" y="924754"/>
            <a:ext cx="9916613" cy="339503"/>
          </a:xfrm>
        </p:spPr>
        <p:txBody>
          <a:bodyPr>
            <a:normAutofit/>
          </a:bodyPr>
          <a:lstStyle>
            <a:lvl1pPr marL="0" indent="0" algn="l">
              <a:buNone/>
              <a:defRPr sz="1800">
                <a:solidFill>
                  <a:srgbClr val="ED9300"/>
                </a:solidFill>
              </a:defRPr>
            </a:lvl1pPr>
            <a:lvl2pPr marL="456995" indent="0" algn="ctr">
              <a:buNone/>
              <a:defRPr>
                <a:solidFill>
                  <a:schemeClr val="tx1">
                    <a:tint val="75000"/>
                  </a:schemeClr>
                </a:solidFill>
              </a:defRPr>
            </a:lvl2pPr>
            <a:lvl3pPr marL="913989" indent="0" algn="ctr">
              <a:buNone/>
              <a:defRPr>
                <a:solidFill>
                  <a:schemeClr val="tx1">
                    <a:tint val="75000"/>
                  </a:schemeClr>
                </a:solidFill>
              </a:defRPr>
            </a:lvl3pPr>
            <a:lvl4pPr marL="1370984" indent="0" algn="ctr">
              <a:buNone/>
              <a:defRPr>
                <a:solidFill>
                  <a:schemeClr val="tx1">
                    <a:tint val="75000"/>
                  </a:schemeClr>
                </a:solidFill>
              </a:defRPr>
            </a:lvl4pPr>
            <a:lvl5pPr marL="1827978" indent="0" algn="ctr">
              <a:buNone/>
              <a:defRPr>
                <a:solidFill>
                  <a:schemeClr val="tx1">
                    <a:tint val="75000"/>
                  </a:schemeClr>
                </a:solidFill>
              </a:defRPr>
            </a:lvl5pPr>
            <a:lvl6pPr marL="2284974" indent="0" algn="ctr">
              <a:buNone/>
              <a:defRPr>
                <a:solidFill>
                  <a:schemeClr val="tx1">
                    <a:tint val="75000"/>
                  </a:schemeClr>
                </a:solidFill>
              </a:defRPr>
            </a:lvl6pPr>
            <a:lvl7pPr marL="2741966" indent="0" algn="ctr">
              <a:buNone/>
              <a:defRPr>
                <a:solidFill>
                  <a:schemeClr val="tx1">
                    <a:tint val="75000"/>
                  </a:schemeClr>
                </a:solidFill>
              </a:defRPr>
            </a:lvl7pPr>
            <a:lvl8pPr marL="3198960" indent="0" algn="ctr">
              <a:buNone/>
              <a:defRPr>
                <a:solidFill>
                  <a:schemeClr val="tx1">
                    <a:tint val="75000"/>
                  </a:schemeClr>
                </a:solidFill>
              </a:defRPr>
            </a:lvl8pPr>
            <a:lvl9pPr marL="3655955" indent="0" algn="ctr">
              <a:buNone/>
              <a:defRPr>
                <a:solidFill>
                  <a:schemeClr val="tx1">
                    <a:tint val="75000"/>
                  </a:schemeClr>
                </a:solidFill>
              </a:defRPr>
            </a:lvl9pPr>
          </a:lstStyle>
          <a:p>
            <a:r>
              <a:rPr lang="nb-NO"/>
              <a:t>Klikk for å redigere undertittelstil i malen</a:t>
            </a:r>
            <a:endParaRPr lang="nb-NO" dirty="0"/>
          </a:p>
        </p:txBody>
      </p:sp>
      <p:pic>
        <p:nvPicPr>
          <p:cNvPr id="10" name="Graphic 9">
            <a:extLst>
              <a:ext uri="{FF2B5EF4-FFF2-40B4-BE49-F238E27FC236}">
                <a16:creationId xmlns:a16="http://schemas.microsoft.com/office/drawing/2014/main" id="{A566A5AD-43D5-4D32-8F27-633B39B41C4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75437" y="267792"/>
            <a:ext cx="1181203" cy="617981"/>
          </a:xfrm>
          <a:prstGeom prst="rect">
            <a:avLst/>
          </a:prstGeom>
        </p:spPr>
      </p:pic>
      <p:pic>
        <p:nvPicPr>
          <p:cNvPr id="11" name="Graphic 10">
            <a:extLst>
              <a:ext uri="{FF2B5EF4-FFF2-40B4-BE49-F238E27FC236}">
                <a16:creationId xmlns:a16="http://schemas.microsoft.com/office/drawing/2014/main" id="{E436F438-CDE3-402C-9EA0-62FD69DE0E0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5362" y="319499"/>
            <a:ext cx="1277391" cy="1277391"/>
          </a:xfrm>
          <a:prstGeom prst="rect">
            <a:avLst/>
          </a:prstGeom>
        </p:spPr>
      </p:pic>
    </p:spTree>
    <p:extLst>
      <p:ext uri="{BB962C8B-B14F-4D97-AF65-F5344CB8AC3E}">
        <p14:creationId xmlns:p14="http://schemas.microsoft.com/office/powerpoint/2010/main" val="175793443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Forandret - Tittel og innhold">
    <p:bg>
      <p:bgRef idx="1001">
        <a:schemeClr val="bg1"/>
      </p:bgRef>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1AE4433-0A65-4E7C-842A-C7271F813023}"/>
              </a:ext>
            </a:extLst>
          </p:cNvPr>
          <p:cNvSpPr/>
          <p:nvPr userDrawn="1"/>
        </p:nvSpPr>
        <p:spPr>
          <a:xfrm>
            <a:off x="10344472" y="116632"/>
            <a:ext cx="1584176"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3" name="Plassholder for innhold 2"/>
          <p:cNvSpPr>
            <a:spLocks noGrp="1"/>
          </p:cNvSpPr>
          <p:nvPr>
            <p:ph idx="1"/>
          </p:nvPr>
        </p:nvSpPr>
        <p:spPr>
          <a:xfrm>
            <a:off x="479379" y="1196754"/>
            <a:ext cx="11204205" cy="5181871"/>
          </a:xfrm>
        </p:spPr>
        <p:txBody>
          <a:bodyPr>
            <a:normAutofit/>
          </a:bodyPr>
          <a:lstStyle>
            <a:lvl1pPr>
              <a:spcAft>
                <a:spcPts val="0"/>
              </a:spcAft>
              <a:defRPr sz="2400"/>
            </a:lvl1pPr>
            <a:lvl2pPr>
              <a:spcBef>
                <a:spcPts val="0"/>
              </a:spcBef>
              <a:defRPr sz="2400"/>
            </a:lvl2pPr>
            <a:lvl3pPr>
              <a:defRPr sz="2400"/>
            </a:lvl3pPr>
            <a:lvl4pPr>
              <a:defRPr sz="2400"/>
            </a:lvl4pPr>
            <a:lvl5pPr>
              <a:defRPr sz="2400"/>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Slide Number Placeholder 3">
            <a:extLst>
              <a:ext uri="{FF2B5EF4-FFF2-40B4-BE49-F238E27FC236}">
                <a16:creationId xmlns:a16="http://schemas.microsoft.com/office/drawing/2014/main" id="{8D8C802B-AE49-47BB-AF14-1B113F366F09}"/>
              </a:ext>
            </a:extLst>
          </p:cNvPr>
          <p:cNvSpPr>
            <a:spLocks noGrp="1"/>
          </p:cNvSpPr>
          <p:nvPr>
            <p:ph type="sldNum" sz="quarter" idx="14"/>
          </p:nvPr>
        </p:nvSpPr>
        <p:spPr/>
        <p:txBody>
          <a:bodyPr/>
          <a:lstStyle/>
          <a:p>
            <a:fld id="{506AC2BF-D24A-4EB7-9901-6BA93FB1C43F}" type="slidenum">
              <a:rPr lang="en-US" smtClean="0"/>
              <a:pPr/>
              <a:t>‹#›</a:t>
            </a:fld>
            <a:endParaRPr lang="en-US" dirty="0"/>
          </a:p>
        </p:txBody>
      </p:sp>
      <p:sp>
        <p:nvSpPr>
          <p:cNvPr id="2" name="Title 1">
            <a:extLst>
              <a:ext uri="{FF2B5EF4-FFF2-40B4-BE49-F238E27FC236}">
                <a16:creationId xmlns:a16="http://schemas.microsoft.com/office/drawing/2014/main" id="{010D002B-773B-415D-A15F-838EC0659ACF}"/>
              </a:ext>
            </a:extLst>
          </p:cNvPr>
          <p:cNvSpPr>
            <a:spLocks noGrp="1"/>
          </p:cNvSpPr>
          <p:nvPr>
            <p:ph type="title"/>
          </p:nvPr>
        </p:nvSpPr>
        <p:spPr>
          <a:xfrm>
            <a:off x="479377" y="550801"/>
            <a:ext cx="10511891" cy="469132"/>
          </a:xfrm>
        </p:spPr>
        <p:txBody>
          <a:bodyPr>
            <a:normAutofit/>
          </a:bodyPr>
          <a:lstStyle>
            <a:lvl1pPr>
              <a:defRPr sz="2800" b="1"/>
            </a:lvl1pPr>
          </a:lstStyle>
          <a:p>
            <a:r>
              <a:rPr lang="nb-NO" dirty="0"/>
              <a:t>Klikk for å redigere tittelstil</a:t>
            </a:r>
            <a:endParaRPr lang="en-US" dirty="0"/>
          </a:p>
        </p:txBody>
      </p:sp>
      <p:pic>
        <p:nvPicPr>
          <p:cNvPr id="6" name="Graphic 7">
            <a:extLst>
              <a:ext uri="{FF2B5EF4-FFF2-40B4-BE49-F238E27FC236}">
                <a16:creationId xmlns:a16="http://schemas.microsoft.com/office/drawing/2014/main" id="{22C7DBD5-BF3E-44B8-AC60-5255467B5A5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6551" y="250171"/>
            <a:ext cx="1276072" cy="667616"/>
          </a:xfrm>
          <a:prstGeom prst="rect">
            <a:avLst/>
          </a:prstGeom>
        </p:spPr>
      </p:pic>
    </p:spTree>
    <p:extLst>
      <p:ext uri="{BB962C8B-B14F-4D97-AF65-F5344CB8AC3E}">
        <p14:creationId xmlns:p14="http://schemas.microsoft.com/office/powerpoint/2010/main" val="2559167816"/>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Forandret - Tittel og innhold">
    <p:bg>
      <p:bgRef idx="1001">
        <a:schemeClr val="bg1"/>
      </p:bgRef>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1AE4433-0A65-4E7C-842A-C7271F813023}"/>
              </a:ext>
            </a:extLst>
          </p:cNvPr>
          <p:cNvSpPr/>
          <p:nvPr userDrawn="1"/>
        </p:nvSpPr>
        <p:spPr>
          <a:xfrm>
            <a:off x="10344472" y="116632"/>
            <a:ext cx="1584176"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p:cNvSpPr>
            <a:spLocks noGrp="1"/>
          </p:cNvSpPr>
          <p:nvPr>
            <p:ph idx="1"/>
          </p:nvPr>
        </p:nvSpPr>
        <p:spPr>
          <a:xfrm>
            <a:off x="479377" y="1196751"/>
            <a:ext cx="11204205" cy="5181871"/>
          </a:xfrm>
        </p:spPr>
        <p:txBody>
          <a:bodyPr>
            <a:normAutofit/>
          </a:bodyPr>
          <a:lstStyle>
            <a:lvl1pPr>
              <a:spcAft>
                <a:spcPts val="0"/>
              </a:spcAft>
              <a:defRPr sz="2400"/>
            </a:lvl1pPr>
            <a:lvl2pPr>
              <a:spcBef>
                <a:spcPts val="0"/>
              </a:spcBef>
              <a:defRPr sz="2400"/>
            </a:lvl2pPr>
            <a:lvl3pPr>
              <a:defRPr sz="2400"/>
            </a:lvl3pPr>
            <a:lvl4pPr>
              <a:defRPr sz="2400"/>
            </a:lvl4pPr>
            <a:lvl5pPr>
              <a:defRPr sz="2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Slide Number Placeholder 3">
            <a:extLst>
              <a:ext uri="{FF2B5EF4-FFF2-40B4-BE49-F238E27FC236}">
                <a16:creationId xmlns:a16="http://schemas.microsoft.com/office/drawing/2014/main" id="{8D8C802B-AE49-47BB-AF14-1B113F366F09}"/>
              </a:ext>
            </a:extLst>
          </p:cNvPr>
          <p:cNvSpPr>
            <a:spLocks noGrp="1"/>
          </p:cNvSpPr>
          <p:nvPr>
            <p:ph type="sldNum" sz="quarter" idx="14"/>
          </p:nvPr>
        </p:nvSpPr>
        <p:spPr/>
        <p:txBody>
          <a:bodyPr/>
          <a:lstStyle/>
          <a:p>
            <a:fld id="{506AC2BF-D24A-4EB7-9901-6BA93FB1C43F}" type="slidenum">
              <a:rPr lang="en-US" smtClean="0"/>
              <a:pPr/>
              <a:t>‹#›</a:t>
            </a:fld>
            <a:endParaRPr lang="en-US"/>
          </a:p>
        </p:txBody>
      </p:sp>
      <p:sp>
        <p:nvSpPr>
          <p:cNvPr id="2" name="Title 1">
            <a:extLst>
              <a:ext uri="{FF2B5EF4-FFF2-40B4-BE49-F238E27FC236}">
                <a16:creationId xmlns:a16="http://schemas.microsoft.com/office/drawing/2014/main" id="{010D002B-773B-415D-A15F-838EC0659ACF}"/>
              </a:ext>
            </a:extLst>
          </p:cNvPr>
          <p:cNvSpPr>
            <a:spLocks noGrp="1"/>
          </p:cNvSpPr>
          <p:nvPr>
            <p:ph type="title"/>
          </p:nvPr>
        </p:nvSpPr>
        <p:spPr>
          <a:xfrm>
            <a:off x="479377" y="550800"/>
            <a:ext cx="10511890" cy="469132"/>
          </a:xfrm>
        </p:spPr>
        <p:txBody>
          <a:bodyPr>
            <a:normAutofit/>
          </a:bodyPr>
          <a:lstStyle>
            <a:lvl1pPr>
              <a:defRPr sz="2800" b="1"/>
            </a:lvl1pPr>
          </a:lstStyle>
          <a:p>
            <a:r>
              <a:rPr lang="nb-NO"/>
              <a:t>Klikk for å redigere tittelstil</a:t>
            </a:r>
            <a:endParaRPr lang="en-US"/>
          </a:p>
        </p:txBody>
      </p:sp>
      <p:pic>
        <p:nvPicPr>
          <p:cNvPr id="6" name="Graphic 7">
            <a:extLst>
              <a:ext uri="{FF2B5EF4-FFF2-40B4-BE49-F238E27FC236}">
                <a16:creationId xmlns:a16="http://schemas.microsoft.com/office/drawing/2014/main" id="{22C7DBD5-BF3E-44B8-AC60-5255467B5A5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6551" y="250171"/>
            <a:ext cx="1276072" cy="667616"/>
          </a:xfrm>
          <a:prstGeom prst="rect">
            <a:avLst/>
          </a:prstGeom>
        </p:spPr>
      </p:pic>
    </p:spTree>
    <p:extLst>
      <p:ext uri="{BB962C8B-B14F-4D97-AF65-F5344CB8AC3E}">
        <p14:creationId xmlns:p14="http://schemas.microsoft.com/office/powerpoint/2010/main" val="3562280742"/>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27850866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Tittel 3"/>
          <p:cNvSpPr>
            <a:spLocks noGrp="1"/>
          </p:cNvSpPr>
          <p:nvPr>
            <p:ph type="ctrTitle" hasCustomPrompt="1"/>
          </p:nvPr>
        </p:nvSpPr>
        <p:spPr>
          <a:xfrm>
            <a:off x="1991544" y="2348880"/>
            <a:ext cx="9784761" cy="1656184"/>
          </a:xfrm>
        </p:spPr>
        <p:txBody>
          <a:bodyPr vert="horz">
            <a:normAutofit/>
          </a:bodyPr>
          <a:lstStyle>
            <a:lvl1pPr rtl="0">
              <a:defRPr sz="3600">
                <a:solidFill>
                  <a:schemeClr val="tx1"/>
                </a:solidFill>
              </a:defRPr>
            </a:lvl1pPr>
          </a:lstStyle>
          <a:p>
            <a:r>
              <a:rPr lang="nb-NO" sz="3600" err="1"/>
              <a:t>Title</a:t>
            </a:r>
            <a:r>
              <a:rPr lang="nb-NO" sz="3600"/>
              <a:t> in </a:t>
            </a:r>
            <a:r>
              <a:rPr lang="nb-NO" sz="3600" err="1"/>
              <a:t>Title</a:t>
            </a:r>
            <a:r>
              <a:rPr lang="nb-NO" sz="3600"/>
              <a:t> Case</a:t>
            </a:r>
          </a:p>
        </p:txBody>
      </p:sp>
      <p:sp>
        <p:nvSpPr>
          <p:cNvPr id="16" name="Undertittel 4"/>
          <p:cNvSpPr>
            <a:spLocks noGrp="1"/>
          </p:cNvSpPr>
          <p:nvPr>
            <p:ph type="subTitle" idx="1" hasCustomPrompt="1"/>
          </p:nvPr>
        </p:nvSpPr>
        <p:spPr>
          <a:xfrm>
            <a:off x="1991544" y="4293096"/>
            <a:ext cx="9774403" cy="1080120"/>
          </a:xfrm>
        </p:spPr>
        <p:txBody>
          <a:bodyPr>
            <a:noAutofit/>
          </a:bodyPr>
          <a:lstStyle>
            <a:lvl1pPr marL="0" indent="0" rtl="0">
              <a:buNone/>
              <a:defRPr sz="2400">
                <a:solidFill>
                  <a:schemeClr val="tx2"/>
                </a:solidFill>
              </a:defRPr>
            </a:lvl1pPr>
          </a:lstStyle>
          <a:p>
            <a:r>
              <a:rPr lang="nb-NO" sz="2400" err="1"/>
              <a:t>Subtitle</a:t>
            </a:r>
            <a:endParaRPr lang="nb-NO" sz="2400"/>
          </a:p>
        </p:txBody>
      </p:sp>
      <p:pic>
        <p:nvPicPr>
          <p:cNvPr id="17" name="Graphic 5">
            <a:extLst>
              <a:ext uri="{FF2B5EF4-FFF2-40B4-BE49-F238E27FC236}">
                <a16:creationId xmlns:a16="http://schemas.microsoft.com/office/drawing/2014/main" id="{D11A96A7-E13C-44BC-A07A-FC3851B035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75437" y="267790"/>
            <a:ext cx="1181203" cy="617981"/>
          </a:xfrm>
          <a:prstGeom prst="rect">
            <a:avLst/>
          </a:prstGeom>
        </p:spPr>
      </p:pic>
      <p:pic>
        <p:nvPicPr>
          <p:cNvPr id="19" name="Graphic 7">
            <a:extLst>
              <a:ext uri="{FF2B5EF4-FFF2-40B4-BE49-F238E27FC236}">
                <a16:creationId xmlns:a16="http://schemas.microsoft.com/office/drawing/2014/main" id="{16D61F0E-55E0-4E34-A77A-8F6865FC15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4791" y="2262860"/>
            <a:ext cx="1277390" cy="1277390"/>
          </a:xfrm>
          <a:prstGeom prst="rect">
            <a:avLst/>
          </a:prstGeom>
        </p:spPr>
      </p:pic>
    </p:spTree>
    <p:extLst>
      <p:ext uri="{BB962C8B-B14F-4D97-AF65-F5344CB8AC3E}">
        <p14:creationId xmlns:p14="http://schemas.microsoft.com/office/powerpoint/2010/main" val="24252273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are tittel">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1229878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7" name="Text Placeholder 26"/>
          <p:cNvSpPr>
            <a:spLocks noGrp="1"/>
          </p:cNvSpPr>
          <p:nvPr>
            <p:ph type="body" sz="quarter" idx="14" hasCustomPrompt="1"/>
          </p:nvPr>
        </p:nvSpPr>
        <p:spPr>
          <a:xfrm>
            <a:off x="1700373" y="699472"/>
            <a:ext cx="7590375" cy="354711"/>
          </a:xfrm>
        </p:spPr>
        <p:txBody>
          <a:bodyPr/>
          <a:lstStyle>
            <a:lvl1pPr rtl="0">
              <a:defRPr lang="en-US" sz="2000" kern="1200" dirty="0">
                <a:solidFill>
                  <a:srgbClr val="ED901A"/>
                </a:solidFill>
                <a:latin typeface="+mn-lt"/>
                <a:ea typeface="+mn-ea"/>
                <a:cs typeface="+mn-cs"/>
                <a:sym typeface="Trebuchet MS" panose="020B0603020202020204" pitchFamily="34" charset="0"/>
              </a:defRPr>
            </a:lvl1pPr>
          </a:lstStyle>
          <a:p>
            <a:pPr marL="0" lvl="0" indent="0" algn="l" defTabSz="914035" rtl="0" eaLnBrk="1" latinLnBrk="0" hangingPunct="1">
              <a:lnSpc>
                <a:spcPct val="110000"/>
              </a:lnSpc>
              <a:spcBef>
                <a:spcPts val="432"/>
              </a:spcBef>
              <a:spcAft>
                <a:spcPts val="300"/>
              </a:spcAft>
              <a:buClr>
                <a:srgbClr val="ED9300"/>
              </a:buClr>
              <a:buFont typeface="Arial" pitchFamily="34" charset="0"/>
              <a:buNone/>
            </a:pPr>
            <a:r>
              <a:rPr lang="nb-NO" err="1"/>
              <a:t>Click</a:t>
            </a:r>
            <a:r>
              <a:rPr lang="nb-NO"/>
              <a:t> to </a:t>
            </a:r>
            <a:r>
              <a:rPr lang="nb-NO" err="1"/>
              <a:t>add</a:t>
            </a:r>
            <a:r>
              <a:rPr lang="nb-NO"/>
              <a:t> </a:t>
            </a:r>
            <a:r>
              <a:rPr lang="nb-NO" err="1"/>
              <a:t>text</a:t>
            </a:r>
            <a:endParaRPr lang="nb-NO"/>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83167" y="0"/>
            <a:ext cx="1508833" cy="881192"/>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95"/>
            <a:ext cx="1353080" cy="1398711"/>
          </a:xfrm>
          <a:prstGeom prst="rect">
            <a:avLst/>
          </a:prstGeom>
        </p:spPr>
      </p:pic>
      <p:sp>
        <p:nvSpPr>
          <p:cNvPr id="13" name="Rektangel 28"/>
          <p:cNvSpPr/>
          <p:nvPr/>
        </p:nvSpPr>
        <p:spPr>
          <a:xfrm>
            <a:off x="1713028" y="6328393"/>
            <a:ext cx="10126241" cy="260719"/>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lIns="64272" tIns="32135" rIns="64272" bIns="32135" rtlCol="0" anchor="ctr"/>
          <a:lstStyle/>
          <a:p>
            <a:pPr algn="ctr" rtl="0"/>
            <a:endParaRPr lang="nb-NO" sz="1800"/>
          </a:p>
        </p:txBody>
      </p:sp>
      <p:sp>
        <p:nvSpPr>
          <p:cNvPr id="14" name="Rektangel 29"/>
          <p:cNvSpPr/>
          <p:nvPr/>
        </p:nvSpPr>
        <p:spPr>
          <a:xfrm>
            <a:off x="345267" y="6328393"/>
            <a:ext cx="1367762" cy="260719"/>
          </a:xfrm>
          <a:prstGeom prst="rect">
            <a:avLst/>
          </a:prstGeom>
          <a:solidFill>
            <a:srgbClr val="ED9300"/>
          </a:solidFill>
          <a:ln>
            <a:noFill/>
          </a:ln>
        </p:spPr>
        <p:style>
          <a:lnRef idx="2">
            <a:schemeClr val="accent1">
              <a:shade val="50000"/>
            </a:schemeClr>
          </a:lnRef>
          <a:fillRef idx="1">
            <a:schemeClr val="accent1"/>
          </a:fillRef>
          <a:effectRef idx="0">
            <a:schemeClr val="accent1"/>
          </a:effectRef>
          <a:fontRef idx="minor">
            <a:schemeClr val="lt1"/>
          </a:fontRef>
        </p:style>
        <p:txBody>
          <a:bodyPr lIns="64272" tIns="32135" rIns="64272" bIns="32135" rtlCol="0" anchor="ctr"/>
          <a:lstStyle/>
          <a:p>
            <a:pPr algn="ctr" rtl="0"/>
            <a:endParaRPr lang="nb-NO" sz="1800"/>
          </a:p>
        </p:txBody>
      </p:sp>
      <p:sp>
        <p:nvSpPr>
          <p:cNvPr id="15" name="Plassholder for dato 3"/>
          <p:cNvSpPr>
            <a:spLocks noGrp="1"/>
          </p:cNvSpPr>
          <p:nvPr>
            <p:ph type="dt" sz="half" idx="2"/>
          </p:nvPr>
        </p:nvSpPr>
        <p:spPr>
          <a:xfrm>
            <a:off x="345268" y="6402220"/>
            <a:ext cx="1367762" cy="138499"/>
          </a:xfrm>
          <a:prstGeom prst="rect">
            <a:avLst/>
          </a:prstGeom>
        </p:spPr>
        <p:txBody>
          <a:bodyPr vert="horz" lIns="0" tIns="0" rIns="0" bIns="0" rtlCol="0" anchor="ctr"/>
          <a:lstStyle>
            <a:lvl1pPr algn="ctr" rtl="0">
              <a:defRPr sz="900" b="0" spc="80" baseline="0">
                <a:solidFill>
                  <a:schemeClr val="bg1"/>
                </a:solidFill>
              </a:defRPr>
            </a:lvl1pPr>
          </a:lstStyle>
          <a:p>
            <a:fld id="{22D7C664-4716-4D9D-8A54-900ACA3C9DD9}" type="datetime1">
              <a:rPr lang="nb-NO" smtClean="0"/>
              <a:pPr/>
              <a:t>03.04.2024</a:t>
            </a:fld>
            <a:endParaRPr lang="nb-NO"/>
          </a:p>
        </p:txBody>
      </p:sp>
      <p:sp>
        <p:nvSpPr>
          <p:cNvPr id="16" name="Plassholder for bunntekst 4"/>
          <p:cNvSpPr>
            <a:spLocks noGrp="1"/>
          </p:cNvSpPr>
          <p:nvPr>
            <p:ph type="ftr" sz="quarter" idx="3"/>
          </p:nvPr>
        </p:nvSpPr>
        <p:spPr>
          <a:xfrm>
            <a:off x="2058843" y="6384922"/>
            <a:ext cx="9661439" cy="172125"/>
          </a:xfrm>
          <a:prstGeom prst="rect">
            <a:avLst/>
          </a:prstGeom>
        </p:spPr>
        <p:txBody>
          <a:bodyPr vert="horz" lIns="0" tIns="0" rIns="0" bIns="0" rtlCol="0" anchor="t"/>
          <a:lstStyle>
            <a:lvl1pPr algn="r" rtl="0">
              <a:defRPr sz="1200" b="0">
                <a:solidFill>
                  <a:schemeClr val="tx1"/>
                </a:solidFill>
              </a:defRPr>
            </a:lvl1pPr>
          </a:lstStyle>
          <a:p>
            <a:r>
              <a:rPr lang="nb-NO"/>
              <a:t>Presentasjonstittel endres i "Topptekst og bunntekst" i menyen under "Sett inn"-fanen</a:t>
            </a:r>
          </a:p>
        </p:txBody>
      </p:sp>
      <p:sp>
        <p:nvSpPr>
          <p:cNvPr id="17" name="Plassholder for lysbildenummer 5"/>
          <p:cNvSpPr>
            <a:spLocks noGrp="1"/>
          </p:cNvSpPr>
          <p:nvPr>
            <p:ph type="sldNum" sz="quarter" idx="4"/>
          </p:nvPr>
        </p:nvSpPr>
        <p:spPr>
          <a:xfrm>
            <a:off x="11294077" y="6160824"/>
            <a:ext cx="346297" cy="151892"/>
          </a:xfrm>
          <a:prstGeom prst="rect">
            <a:avLst/>
          </a:prstGeom>
        </p:spPr>
        <p:txBody>
          <a:bodyPr vert="horz" lIns="0" tIns="0" rIns="0" bIns="0" rtlCol="0" anchor="t"/>
          <a:lstStyle>
            <a:lvl1pPr algn="r" rtl="0">
              <a:defRPr sz="1200">
                <a:solidFill>
                  <a:schemeClr val="tx1"/>
                </a:solidFill>
              </a:defRPr>
            </a:lvl1pPr>
          </a:lstStyle>
          <a:p>
            <a:fld id="{CFBFA5D4-7951-41B2-927E-5337A5295656}" type="slidenum">
              <a:rPr lang="nb-NO" smtClean="0"/>
              <a:pPr/>
              <a:t>‹#›</a:t>
            </a:fld>
            <a:endParaRPr lang="nb-NO"/>
          </a:p>
        </p:txBody>
      </p:sp>
      <p:sp>
        <p:nvSpPr>
          <p:cNvPr id="2" name="Tittel 1"/>
          <p:cNvSpPr>
            <a:spLocks noGrp="1"/>
          </p:cNvSpPr>
          <p:nvPr>
            <p:ph type="title" hasCustomPrompt="1"/>
          </p:nvPr>
        </p:nvSpPr>
        <p:spPr>
          <a:xfrm>
            <a:off x="1700375" y="1058552"/>
            <a:ext cx="9332114" cy="469132"/>
          </a:xfrm>
        </p:spPr>
        <p:txBody>
          <a:bodyPr vert="horz">
            <a:noAutofit/>
          </a:bodyPr>
          <a:lstStyle>
            <a:lvl1pPr rtl="0">
              <a:defRPr>
                <a:solidFill>
                  <a:schemeClr val="tx1"/>
                </a:solidFill>
              </a:defRPr>
            </a:lvl1pPr>
          </a:lstStyle>
          <a:p>
            <a:r>
              <a:rPr lang="nb-NO" err="1"/>
              <a:t>Click</a:t>
            </a:r>
            <a:r>
              <a:rPr lang="nb-NO"/>
              <a:t> to </a:t>
            </a:r>
            <a:r>
              <a:rPr lang="nb-NO" err="1"/>
              <a:t>add</a:t>
            </a:r>
            <a:r>
              <a:rPr lang="nb-NO"/>
              <a:t> </a:t>
            </a:r>
            <a:r>
              <a:rPr lang="nb-NO" err="1"/>
              <a:t>title</a:t>
            </a:r>
            <a:endParaRPr lang="nb-NO"/>
          </a:p>
        </p:txBody>
      </p:sp>
    </p:spTree>
    <p:extLst>
      <p:ext uri="{BB962C8B-B14F-4D97-AF65-F5344CB8AC3E}">
        <p14:creationId xmlns:p14="http://schemas.microsoft.com/office/powerpoint/2010/main" val="28822752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41370147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0000"/>
              </a:lnSpc>
              <a:spcBef>
                <a:spcPct val="0"/>
              </a:spcBef>
              <a:spcAft>
                <a:spcPct val="0"/>
              </a:spcAft>
            </a:pPr>
            <a:endParaRPr lang="nb-NO" sz="3400" b="0" i="0" baseline="0">
              <a:solidFill>
                <a:srgbClr val="FFFFFF"/>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rtl="0">
              <a:defRPr>
                <a:latin typeface="+mn-lt"/>
                <a:ea typeface="+mn-ea"/>
                <a:cs typeface="+mn-cs"/>
                <a:sym typeface="Trebuchet MS" panose="020B0603020202020204" pitchFamily="34" charset="0"/>
              </a:defRPr>
            </a:lvl1pPr>
          </a:lstStyle>
          <a:p>
            <a:endParaRPr lang="nb-NO"/>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lumMod val="50000"/>
                  </a:schemeClr>
                </a:solidFill>
                <a:latin typeface="+mn-lt"/>
                <a:ea typeface="+mn-ea"/>
                <a:cs typeface="+mn-cs"/>
                <a:sym typeface="Trebuchet MS" panose="020B0603020202020204" pitchFamily="34" charset="0"/>
              </a:rPr>
              <a:t>Copyright © 2021 by Boston </a:t>
            </a:r>
            <a:r>
              <a:rPr lang="nb-NO" sz="700" err="1">
                <a:solidFill>
                  <a:schemeClr val="bg1">
                    <a:lumMod val="50000"/>
                  </a:schemeClr>
                </a:solidFill>
                <a:latin typeface="+mn-lt"/>
                <a:ea typeface="+mn-ea"/>
                <a:cs typeface="+mn-cs"/>
                <a:sym typeface="Trebuchet MS" panose="020B0603020202020204" pitchFamily="34" charset="0"/>
              </a:rPr>
              <a:t>Consulting</a:t>
            </a:r>
            <a:r>
              <a:rPr lang="nb-NO" sz="700">
                <a:solidFill>
                  <a:schemeClr val="bg1">
                    <a:lumMod val="50000"/>
                  </a:schemeClr>
                </a:solidFill>
                <a:latin typeface="+mn-lt"/>
                <a:ea typeface="+mn-ea"/>
                <a:cs typeface="+mn-cs"/>
                <a:sym typeface="Trebuchet MS" panose="020B0603020202020204" pitchFamily="34" charset="0"/>
              </a:rPr>
              <a:t> Group. All </a:t>
            </a:r>
            <a:r>
              <a:rPr lang="nb-NO" sz="700" err="1">
                <a:solidFill>
                  <a:schemeClr val="bg1">
                    <a:lumMod val="50000"/>
                  </a:schemeClr>
                </a:solidFill>
                <a:latin typeface="+mn-lt"/>
                <a:ea typeface="+mn-ea"/>
                <a:cs typeface="+mn-cs"/>
                <a:sym typeface="Trebuchet MS" panose="020B0603020202020204" pitchFamily="34" charset="0"/>
              </a:rPr>
              <a:t>rights</a:t>
            </a:r>
            <a:r>
              <a:rPr lang="nb-NO" sz="700">
                <a:solidFill>
                  <a:schemeClr val="bg1">
                    <a:lumMod val="50000"/>
                  </a:schemeClr>
                </a:solidFill>
                <a:latin typeface="+mn-lt"/>
                <a:ea typeface="+mn-ea"/>
                <a:cs typeface="+mn-cs"/>
                <a:sym typeface="Trebuchet MS" panose="020B0603020202020204" pitchFamily="34" charset="0"/>
              </a:rPr>
              <a:t> </a:t>
            </a:r>
            <a:r>
              <a:rPr lang="nb-NO" sz="700" err="1">
                <a:solidFill>
                  <a:schemeClr val="bg1">
                    <a:lumMod val="50000"/>
                  </a:schemeClr>
                </a:solidFill>
                <a:latin typeface="+mn-lt"/>
                <a:ea typeface="+mn-ea"/>
                <a:cs typeface="+mn-cs"/>
                <a:sym typeface="Trebuchet MS" panose="020B0603020202020204" pitchFamily="34" charset="0"/>
              </a:rPr>
              <a:t>reserved</a:t>
            </a:r>
            <a:r>
              <a:rPr lang="nb-NO" sz="700">
                <a:solidFill>
                  <a:schemeClr val="bg1">
                    <a:lumMod val="50000"/>
                  </a:schemeClr>
                </a:solidFill>
                <a:latin typeface="+mn-lt"/>
                <a:ea typeface="+mn-ea"/>
                <a:cs typeface="+mn-cs"/>
                <a:sym typeface="Trebuchet MS" panose="020B0603020202020204" pitchFamily="34" charset="0"/>
              </a:rPr>
              <a:t>.</a:t>
            </a:r>
          </a:p>
        </p:txBody>
      </p:sp>
      <p:sp>
        <p:nvSpPr>
          <p:cNvPr id="5" name="Title 4"/>
          <p:cNvSpPr>
            <a:spLocks noGrp="1"/>
          </p:cNvSpPr>
          <p:nvPr>
            <p:ph type="title" hasCustomPrompt="1"/>
          </p:nvPr>
        </p:nvSpPr>
        <p:spPr>
          <a:xfrm>
            <a:off x="630000" y="622800"/>
            <a:ext cx="10933200" cy="470898"/>
          </a:xfrm>
          <a:prstGeom prst="rect">
            <a:avLst/>
          </a:prstGeom>
        </p:spPr>
        <p:txBody>
          <a:bodyPr vert="horz" wrap="square" lIns="0" tIns="0" rIns="0" bIns="0" anchor="t" anchorCtr="0">
            <a:spAutoFit/>
          </a:bodyPr>
          <a:lstStyle>
            <a:lvl1pPr marL="0" indent="0" algn="l" rtl="0">
              <a:lnSpc>
                <a:spcPct val="90000"/>
              </a:lnSpc>
              <a:spcBef>
                <a:spcPct val="0"/>
              </a:spcBef>
              <a:spcAft>
                <a:spcPts val="0"/>
              </a:spcAft>
              <a:defRPr sz="3400" b="0" i="0" u="none" kern="1200" spc="0">
                <a:solidFill>
                  <a:srgbClr val="ED9300"/>
                </a:solidFill>
                <a:latin typeface="+mj-lt"/>
                <a:ea typeface="+mj-ea"/>
                <a:cs typeface="+mj-cs"/>
                <a:sym typeface="Trebuchet MS" panose="020B0603020202020204" pitchFamily="34" charset="0"/>
              </a:defRPr>
            </a:lvl1pPr>
          </a:lstStyle>
          <a:p>
            <a:pPr lvl="0"/>
            <a:r>
              <a:rPr lang="nb-NO" err="1"/>
              <a:t>Click</a:t>
            </a:r>
            <a:r>
              <a:rPr lang="nb-NO"/>
              <a:t> to </a:t>
            </a:r>
            <a:r>
              <a:rPr lang="nb-NO" err="1"/>
              <a:t>add</a:t>
            </a:r>
            <a:r>
              <a:rPr lang="nb-NO"/>
              <a:t> </a:t>
            </a:r>
            <a:r>
              <a:rPr lang="nb-NO" err="1"/>
              <a:t>title</a:t>
            </a:r>
            <a:endParaRPr lang="nb-NO"/>
          </a:p>
        </p:txBody>
      </p:sp>
      <p:pic>
        <p:nvPicPr>
          <p:cNvPr id="8" name="Graphic 7">
            <a:extLst>
              <a:ext uri="{FF2B5EF4-FFF2-40B4-BE49-F238E27FC236}">
                <a16:creationId xmlns:a16="http://schemas.microsoft.com/office/drawing/2014/main" id="{31A6CD11-E977-49CF-A845-B2E5D94F53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64552" y="227894"/>
            <a:ext cx="776034" cy="406005"/>
          </a:xfrm>
          <a:prstGeom prst="rect">
            <a:avLst/>
          </a:prstGeom>
        </p:spPr>
      </p:pic>
    </p:spTree>
    <p:extLst>
      <p:ext uri="{BB962C8B-B14F-4D97-AF65-F5344CB8AC3E}">
        <p14:creationId xmlns:p14="http://schemas.microsoft.com/office/powerpoint/2010/main" val="17548980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Text">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483549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0000"/>
              </a:lnSpc>
              <a:spcBef>
                <a:spcPct val="0"/>
              </a:spcBef>
              <a:spcAft>
                <a:spcPct val="0"/>
              </a:spcAft>
            </a:pPr>
            <a:endParaRPr lang="nb-NO" sz="3400" b="0" i="0" baseline="0">
              <a:solidFill>
                <a:srgbClr val="FFFFFF"/>
              </a:solidFill>
              <a:latin typeface="+mn-lt"/>
              <a:ea typeface="+mn-ea"/>
              <a:cs typeface="+mn-cs"/>
              <a:sym typeface="Trebuchet MS" panose="020B0603020202020204" pitchFamily="34" charset="0"/>
            </a:endParaRPr>
          </a:p>
        </p:txBody>
      </p:sp>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630000" y="622800"/>
            <a:ext cx="10933350" cy="470898"/>
          </a:xfrm>
        </p:spPr>
        <p:txBody>
          <a:bodyPr vert="horz"/>
          <a:lstStyle>
            <a:lvl1pPr rtl="0">
              <a:defRPr sz="3400">
                <a:solidFill>
                  <a:srgbClr val="ED9300"/>
                </a:solidFill>
                <a:latin typeface="+mj-lt"/>
                <a:ea typeface="+mj-ea"/>
                <a:cs typeface="+mj-cs"/>
                <a:sym typeface="Trebuchet MS" panose="020B0603020202020204" pitchFamily="34" charset="0"/>
              </a:defRPr>
            </a:lvl1pPr>
          </a:lstStyle>
          <a:p>
            <a:r>
              <a:rPr lang="nb-NO" err="1"/>
              <a:t>Click</a:t>
            </a:r>
            <a:r>
              <a:rPr lang="nb-NO"/>
              <a:t> to </a:t>
            </a:r>
            <a:r>
              <a:rPr lang="nb-NO" err="1"/>
              <a:t>add</a:t>
            </a:r>
            <a:r>
              <a:rPr lang="nb-NO"/>
              <a:t> </a:t>
            </a:r>
            <a:r>
              <a:rPr lang="nb-NO" err="1"/>
              <a:t>title</a:t>
            </a:r>
            <a:endParaRPr lang="nb-NO"/>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9399" y="2085628"/>
            <a:ext cx="10933801" cy="4089131"/>
          </a:xfrm>
        </p:spPr>
        <p:txBody>
          <a:bodyPr/>
          <a:lstStyle>
            <a:lvl1pPr rtl="0">
              <a:lnSpc>
                <a:spcPct val="100000"/>
              </a:lnSpc>
              <a:spcBef>
                <a:spcPts val="0"/>
              </a:spcBef>
              <a:spcAft>
                <a:spcPts val="0"/>
              </a:spcAft>
              <a:defRPr sz="2000">
                <a:latin typeface="+mn-lt"/>
                <a:ea typeface="+mn-ea"/>
                <a:cs typeface="+mn-cs"/>
                <a:sym typeface="Trebuchet MS" panose="020B0603020202020204" pitchFamily="34" charset="0"/>
              </a:defRPr>
            </a:lvl1pPr>
            <a:lvl2pPr rtl="0">
              <a:lnSpc>
                <a:spcPct val="100000"/>
              </a:lnSpc>
              <a:spcBef>
                <a:spcPts val="0"/>
              </a:spcBef>
              <a:spcAft>
                <a:spcPts val="0"/>
              </a:spcAft>
              <a:defRPr sz="2000">
                <a:latin typeface="+mn-lt"/>
                <a:ea typeface="+mn-ea"/>
                <a:cs typeface="+mn-cs"/>
                <a:sym typeface="Trebuchet MS" panose="020B0603020202020204" pitchFamily="34" charset="0"/>
              </a:defRPr>
            </a:lvl2pPr>
            <a:lvl3pPr rtl="0">
              <a:lnSpc>
                <a:spcPct val="100000"/>
              </a:lnSpc>
              <a:spcBef>
                <a:spcPts val="0"/>
              </a:spcBef>
              <a:spcAft>
                <a:spcPts val="0"/>
              </a:spcAft>
              <a:defRPr sz="2000">
                <a:latin typeface="+mn-lt"/>
                <a:ea typeface="+mn-ea"/>
                <a:cs typeface="+mn-cs"/>
                <a:sym typeface="Trebuchet MS" panose="020B0603020202020204" pitchFamily="34" charset="0"/>
              </a:defRPr>
            </a:lvl3pPr>
            <a:lvl4pPr rtl="0">
              <a:lnSpc>
                <a:spcPct val="100000"/>
              </a:lnSpc>
              <a:spcBef>
                <a:spcPts val="0"/>
              </a:spcBef>
              <a:spcAft>
                <a:spcPts val="0"/>
              </a:spcAft>
              <a:defRPr sz="2800">
                <a:latin typeface="+mn-lt"/>
                <a:ea typeface="+mn-ea"/>
                <a:cs typeface="+mn-cs"/>
                <a:sym typeface="Trebuchet MS" panose="020B0603020202020204" pitchFamily="34" charset="0"/>
              </a:defRPr>
            </a:lvl4pPr>
            <a:lvl5pPr rtl="0">
              <a:lnSpc>
                <a:spcPct val="100000"/>
              </a:lnSpc>
              <a:spcBef>
                <a:spcPts val="0"/>
              </a:spcBef>
              <a:spcAft>
                <a:spcPts val="0"/>
              </a:spcAft>
              <a:defRPr sz="2800">
                <a:latin typeface="+mn-lt"/>
                <a:ea typeface="+mn-ea"/>
                <a:cs typeface="+mn-cs"/>
                <a:sym typeface="Trebuchet MS" panose="020B0603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lumMod val="50000"/>
                  </a:schemeClr>
                </a:solidFill>
                <a:latin typeface="+mn-lt"/>
                <a:ea typeface="+mn-ea"/>
                <a:cs typeface="+mn-cs"/>
                <a:sym typeface="Trebuchet MS" panose="020B0603020202020204" pitchFamily="34" charset="0"/>
              </a:rPr>
              <a:t>Copyright © 2021 by Boston </a:t>
            </a:r>
            <a:r>
              <a:rPr lang="nb-NO" sz="700" err="1">
                <a:solidFill>
                  <a:schemeClr val="bg1">
                    <a:lumMod val="50000"/>
                  </a:schemeClr>
                </a:solidFill>
                <a:latin typeface="+mn-lt"/>
                <a:ea typeface="+mn-ea"/>
                <a:cs typeface="+mn-cs"/>
                <a:sym typeface="Trebuchet MS" panose="020B0603020202020204" pitchFamily="34" charset="0"/>
              </a:rPr>
              <a:t>Consulting</a:t>
            </a:r>
            <a:r>
              <a:rPr lang="nb-NO" sz="700">
                <a:solidFill>
                  <a:schemeClr val="bg1">
                    <a:lumMod val="50000"/>
                  </a:schemeClr>
                </a:solidFill>
                <a:latin typeface="+mn-lt"/>
                <a:ea typeface="+mn-ea"/>
                <a:cs typeface="+mn-cs"/>
                <a:sym typeface="Trebuchet MS" panose="020B0603020202020204" pitchFamily="34" charset="0"/>
              </a:rPr>
              <a:t> Group. All </a:t>
            </a:r>
            <a:r>
              <a:rPr lang="nb-NO" sz="700" err="1">
                <a:solidFill>
                  <a:schemeClr val="bg1">
                    <a:lumMod val="50000"/>
                  </a:schemeClr>
                </a:solidFill>
                <a:latin typeface="+mn-lt"/>
                <a:ea typeface="+mn-ea"/>
                <a:cs typeface="+mn-cs"/>
                <a:sym typeface="Trebuchet MS" panose="020B0603020202020204" pitchFamily="34" charset="0"/>
              </a:rPr>
              <a:t>rights</a:t>
            </a:r>
            <a:r>
              <a:rPr lang="nb-NO" sz="700">
                <a:solidFill>
                  <a:schemeClr val="bg1">
                    <a:lumMod val="50000"/>
                  </a:schemeClr>
                </a:solidFill>
                <a:latin typeface="+mn-lt"/>
                <a:ea typeface="+mn-ea"/>
                <a:cs typeface="+mn-cs"/>
                <a:sym typeface="Trebuchet MS" panose="020B0603020202020204" pitchFamily="34" charset="0"/>
              </a:rPr>
              <a:t> </a:t>
            </a:r>
            <a:r>
              <a:rPr lang="nb-NO" sz="700" err="1">
                <a:solidFill>
                  <a:schemeClr val="bg1">
                    <a:lumMod val="50000"/>
                  </a:schemeClr>
                </a:solidFill>
                <a:latin typeface="+mn-lt"/>
                <a:ea typeface="+mn-ea"/>
                <a:cs typeface="+mn-cs"/>
                <a:sym typeface="Trebuchet MS" panose="020B0603020202020204" pitchFamily="34" charset="0"/>
              </a:rPr>
              <a:t>reserved</a:t>
            </a:r>
            <a:r>
              <a:rPr lang="nb-NO" sz="700">
                <a:solidFill>
                  <a:schemeClr val="bg1">
                    <a:lumMod val="50000"/>
                  </a:schemeClr>
                </a:solidFill>
                <a:latin typeface="+mn-lt"/>
                <a:ea typeface="+mn-ea"/>
                <a:cs typeface="+mn-cs"/>
                <a:sym typeface="Trebuchet MS" panose="020B0603020202020204" pitchFamily="34" charset="0"/>
              </a:rPr>
              <a:t>.</a:t>
            </a:r>
          </a:p>
        </p:txBody>
      </p:sp>
      <p:pic>
        <p:nvPicPr>
          <p:cNvPr id="9" name="Graphic 7">
            <a:extLst>
              <a:ext uri="{FF2B5EF4-FFF2-40B4-BE49-F238E27FC236}">
                <a16:creationId xmlns:a16="http://schemas.microsoft.com/office/drawing/2014/main" id="{31A6CD11-E977-49CF-A845-B2E5D94F53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64552" y="227894"/>
            <a:ext cx="776034" cy="406005"/>
          </a:xfrm>
          <a:prstGeom prst="rect">
            <a:avLst/>
          </a:prstGeom>
        </p:spPr>
      </p:pic>
    </p:spTree>
    <p:extLst>
      <p:ext uri="{BB962C8B-B14F-4D97-AF65-F5344CB8AC3E}">
        <p14:creationId xmlns:p14="http://schemas.microsoft.com/office/powerpoint/2010/main" val="17637613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Forside m/bilde">
    <p:spTree>
      <p:nvGrpSpPr>
        <p:cNvPr id="1" name=""/>
        <p:cNvGrpSpPr/>
        <p:nvPr/>
      </p:nvGrpSpPr>
      <p:grpSpPr>
        <a:xfrm>
          <a:off x="0" y="0"/>
          <a:ext cx="0" cy="0"/>
          <a:chOff x="0" y="0"/>
          <a:chExt cx="0" cy="0"/>
        </a:xfrm>
      </p:grpSpPr>
      <p:sp>
        <p:nvSpPr>
          <p:cNvPr id="15" name="Plassholder for bilde 14"/>
          <p:cNvSpPr>
            <a:spLocks noGrp="1"/>
          </p:cNvSpPr>
          <p:nvPr>
            <p:ph type="pic" sz="quarter" idx="12" hasCustomPrompt="1"/>
          </p:nvPr>
        </p:nvSpPr>
        <p:spPr>
          <a:xfrm>
            <a:off x="335360" y="1928444"/>
            <a:ext cx="11521279" cy="4610057"/>
          </a:xfrm>
          <a:noFill/>
        </p:spPr>
        <p:txBody>
          <a:bodyPr tIns="1644764"/>
          <a:lstStyle>
            <a:lvl1pPr algn="ctr">
              <a:buNone/>
              <a:defRPr baseline="0"/>
            </a:lvl1pPr>
          </a:lstStyle>
          <a:p>
            <a:r>
              <a:rPr lang="nb-NO"/>
              <a:t>Sett inn bilde</a:t>
            </a:r>
          </a:p>
        </p:txBody>
      </p:sp>
      <p:sp>
        <p:nvSpPr>
          <p:cNvPr id="2" name="Tittel 1"/>
          <p:cNvSpPr>
            <a:spLocks noGrp="1"/>
          </p:cNvSpPr>
          <p:nvPr>
            <p:ph type="ctrTitle"/>
          </p:nvPr>
        </p:nvSpPr>
        <p:spPr>
          <a:xfrm>
            <a:off x="1940026" y="1265334"/>
            <a:ext cx="9916613" cy="502024"/>
          </a:xfrm>
        </p:spPr>
        <p:txBody>
          <a:bodyPr>
            <a:normAutofit/>
          </a:bodyPr>
          <a:lstStyle>
            <a:lvl1pPr>
              <a:defRPr sz="2800"/>
            </a:lvl1pPr>
          </a:lstStyle>
          <a:p>
            <a:r>
              <a:rPr lang="nb-NO"/>
              <a:t>Klikk for å redigere tittelstil</a:t>
            </a:r>
          </a:p>
        </p:txBody>
      </p:sp>
      <p:sp>
        <p:nvSpPr>
          <p:cNvPr id="3" name="Undertittel 2"/>
          <p:cNvSpPr>
            <a:spLocks noGrp="1"/>
          </p:cNvSpPr>
          <p:nvPr>
            <p:ph type="subTitle" idx="1"/>
          </p:nvPr>
        </p:nvSpPr>
        <p:spPr>
          <a:xfrm>
            <a:off x="1940027" y="924754"/>
            <a:ext cx="9916613" cy="339502"/>
          </a:xfrm>
        </p:spPr>
        <p:txBody>
          <a:bodyPr>
            <a:normAutofit/>
          </a:bodyPr>
          <a:lstStyle>
            <a:lvl1pPr marL="0" indent="0" algn="l">
              <a:buNone/>
              <a:defRPr sz="1800">
                <a:solidFill>
                  <a:srgbClr val="ED9300"/>
                </a:solidFill>
              </a:defRPr>
            </a:lvl1pPr>
            <a:lvl2pPr marL="457018" indent="0" algn="ctr">
              <a:buNone/>
              <a:defRPr>
                <a:solidFill>
                  <a:schemeClr val="tx1">
                    <a:tint val="75000"/>
                  </a:schemeClr>
                </a:solidFill>
              </a:defRPr>
            </a:lvl2pPr>
            <a:lvl3pPr marL="914035" indent="0" algn="ctr">
              <a:buNone/>
              <a:defRPr>
                <a:solidFill>
                  <a:schemeClr val="tx1">
                    <a:tint val="75000"/>
                  </a:schemeClr>
                </a:solidFill>
              </a:defRPr>
            </a:lvl3pPr>
            <a:lvl4pPr marL="1371052" indent="0" algn="ctr">
              <a:buNone/>
              <a:defRPr>
                <a:solidFill>
                  <a:schemeClr val="tx1">
                    <a:tint val="75000"/>
                  </a:schemeClr>
                </a:solidFill>
              </a:defRPr>
            </a:lvl4pPr>
            <a:lvl5pPr marL="1828069" indent="0" algn="ctr">
              <a:buNone/>
              <a:defRPr>
                <a:solidFill>
                  <a:schemeClr val="tx1">
                    <a:tint val="75000"/>
                  </a:schemeClr>
                </a:solidFill>
              </a:defRPr>
            </a:lvl5pPr>
            <a:lvl6pPr marL="2285086" indent="0" algn="ctr">
              <a:buNone/>
              <a:defRPr>
                <a:solidFill>
                  <a:schemeClr val="tx1">
                    <a:tint val="75000"/>
                  </a:schemeClr>
                </a:solidFill>
              </a:defRPr>
            </a:lvl6pPr>
            <a:lvl7pPr marL="2742103" indent="0" algn="ctr">
              <a:buNone/>
              <a:defRPr>
                <a:solidFill>
                  <a:schemeClr val="tx1">
                    <a:tint val="75000"/>
                  </a:schemeClr>
                </a:solidFill>
              </a:defRPr>
            </a:lvl7pPr>
            <a:lvl8pPr marL="3199120" indent="0" algn="ctr">
              <a:buNone/>
              <a:defRPr>
                <a:solidFill>
                  <a:schemeClr val="tx1">
                    <a:tint val="75000"/>
                  </a:schemeClr>
                </a:solidFill>
              </a:defRPr>
            </a:lvl8pPr>
            <a:lvl9pPr marL="3656138" indent="0" algn="ctr">
              <a:buNone/>
              <a:defRPr>
                <a:solidFill>
                  <a:schemeClr val="tx1">
                    <a:tint val="75000"/>
                  </a:schemeClr>
                </a:solidFill>
              </a:defRPr>
            </a:lvl9pPr>
          </a:lstStyle>
          <a:p>
            <a:r>
              <a:rPr lang="nb-NO"/>
              <a:t>Klikk for å redigere undertittelstil i malen</a:t>
            </a:r>
          </a:p>
        </p:txBody>
      </p:sp>
      <p:sp>
        <p:nvSpPr>
          <p:cNvPr id="6" name="Slide Number Placeholder 5">
            <a:extLst>
              <a:ext uri="{FF2B5EF4-FFF2-40B4-BE49-F238E27FC236}">
                <a16:creationId xmlns:a16="http://schemas.microsoft.com/office/drawing/2014/main" id="{50EC3166-6758-48A4-B49C-F9932EA75A85}"/>
              </a:ext>
            </a:extLst>
          </p:cNvPr>
          <p:cNvSpPr>
            <a:spLocks noGrp="1"/>
          </p:cNvSpPr>
          <p:nvPr>
            <p:ph type="sldNum" sz="quarter" idx="15"/>
          </p:nvPr>
        </p:nvSpPr>
        <p:spPr/>
        <p:txBody>
          <a:bodyPr/>
          <a:lstStyle/>
          <a:p>
            <a:fld id="{506AC2BF-D24A-4EB7-9901-6BA93FB1C43F}" type="slidenum">
              <a:rPr lang="en-US" smtClean="0"/>
              <a:pPr/>
              <a:t>‹#›</a:t>
            </a:fld>
            <a:endParaRPr lang="en-US"/>
          </a:p>
        </p:txBody>
      </p:sp>
      <p:pic>
        <p:nvPicPr>
          <p:cNvPr id="10" name="Graphic 9">
            <a:extLst>
              <a:ext uri="{FF2B5EF4-FFF2-40B4-BE49-F238E27FC236}">
                <a16:creationId xmlns:a16="http://schemas.microsoft.com/office/drawing/2014/main" id="{A566A5AD-43D5-4D32-8F27-633B39B41C4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75437" y="267790"/>
            <a:ext cx="1181203" cy="617981"/>
          </a:xfrm>
          <a:prstGeom prst="rect">
            <a:avLst/>
          </a:prstGeom>
        </p:spPr>
      </p:pic>
      <p:pic>
        <p:nvPicPr>
          <p:cNvPr id="11" name="Graphic 10">
            <a:extLst>
              <a:ext uri="{FF2B5EF4-FFF2-40B4-BE49-F238E27FC236}">
                <a16:creationId xmlns:a16="http://schemas.microsoft.com/office/drawing/2014/main" id="{E436F438-CDE3-402C-9EA0-62FD69DE0E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5360" y="319499"/>
            <a:ext cx="1277390" cy="1277390"/>
          </a:xfrm>
          <a:prstGeom prst="rect">
            <a:avLst/>
          </a:prstGeom>
        </p:spPr>
      </p:pic>
    </p:spTree>
    <p:extLst>
      <p:ext uri="{BB962C8B-B14F-4D97-AF65-F5344CB8AC3E}">
        <p14:creationId xmlns:p14="http://schemas.microsoft.com/office/powerpoint/2010/main" val="18260830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Gray slice heading">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18442819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0000"/>
              </a:lnSpc>
              <a:spcBef>
                <a:spcPct val="0"/>
              </a:spcBef>
              <a:spcAft>
                <a:spcPct val="0"/>
              </a:spcAft>
            </a:pPr>
            <a:endParaRPr lang="nb-NO" sz="3200" b="0" i="0" baseline="0">
              <a:solidFill>
                <a:srgbClr val="FFFFFF"/>
              </a:solidFill>
              <a:latin typeface="+mn-lt"/>
              <a:ea typeface="+mn-ea"/>
              <a:cs typeface="+mn-cs"/>
              <a:sym typeface="Trebuchet MS" panose="020B0603020202020204" pitchFamily="34" charset="0"/>
            </a:endParaRPr>
          </a:p>
        </p:txBody>
      </p:sp>
      <p:sp>
        <p:nvSpPr>
          <p:cNvPr id="8" name="Rectangle 7"/>
          <p:cNvSpPr/>
          <p:nvPr/>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lnSpc>
                <a:spcPct val="90000"/>
              </a:lnSpc>
              <a:spcAft>
                <a:spcPts val="1000"/>
              </a:spcAft>
            </a:pPr>
            <a:endParaRPr lang="nb-NO" sz="120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rtl="0">
              <a:defRPr>
                <a:latin typeface="+mn-lt"/>
                <a:ea typeface="+mn-ea"/>
                <a:cs typeface="+mn-cs"/>
                <a:sym typeface="Trebuchet MS" panose="020B0603020202020204" pitchFamily="34" charset="0"/>
              </a:defRPr>
            </a:lvl1pPr>
          </a:lstStyle>
          <a:p>
            <a:endParaRPr lang="nb-NO"/>
          </a:p>
        </p:txBody>
      </p:sp>
      <p:sp>
        <p:nvSpPr>
          <p:cNvPr id="9" name="Title 1"/>
          <p:cNvSpPr>
            <a:spLocks noGrp="1"/>
          </p:cNvSpPr>
          <p:nvPr>
            <p:ph type="title" hasCustomPrompt="1"/>
          </p:nvPr>
        </p:nvSpPr>
        <p:spPr bwMode="ltGray">
          <a:xfrm>
            <a:off x="630000" y="1544274"/>
            <a:ext cx="3452400" cy="1495794"/>
          </a:xfrm>
          <a:noFill/>
        </p:spPr>
        <p:txBody>
          <a:bodyPr vert="horz" wrap="square" lIns="0" tIns="0" rIns="320040" bIns="0" anchor="b">
            <a:noAutofit/>
          </a:bodyPr>
          <a:lstStyle>
            <a:lvl1pPr rtl="0">
              <a:defRPr sz="3200">
                <a:solidFill>
                  <a:srgbClr val="ED9300"/>
                </a:solidFill>
                <a:latin typeface="+mj-lt"/>
                <a:ea typeface="+mj-ea"/>
                <a:cs typeface="+mj-cs"/>
                <a:sym typeface="Trebuchet MS" panose="020B0603020202020204" pitchFamily="34" charset="0"/>
              </a:defRPr>
            </a:lvl1pPr>
          </a:lstStyle>
          <a:p>
            <a:r>
              <a:rPr lang="nb-NO" err="1"/>
              <a:t>Click</a:t>
            </a:r>
            <a:r>
              <a:rPr lang="nb-NO"/>
              <a:t> to </a:t>
            </a:r>
            <a:r>
              <a:rPr lang="nb-NO" err="1"/>
              <a:t>add</a:t>
            </a:r>
            <a:r>
              <a:rPr lang="nb-NO"/>
              <a:t> </a:t>
            </a:r>
            <a:r>
              <a:rPr lang="nb-NO" err="1"/>
              <a:t>title</a:t>
            </a:r>
            <a:endParaRPr lang="nb-NO"/>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lumMod val="50000"/>
                  </a:schemeClr>
                </a:solidFill>
                <a:latin typeface="+mn-lt"/>
                <a:ea typeface="+mn-ea"/>
                <a:cs typeface="+mn-cs"/>
                <a:sym typeface="Trebuchet MS" panose="020B0603020202020204" pitchFamily="34" charset="0"/>
              </a:rPr>
              <a:t>Copyright © 2021 by Boston </a:t>
            </a:r>
            <a:r>
              <a:rPr lang="nb-NO" sz="700" err="1">
                <a:solidFill>
                  <a:schemeClr val="bg1">
                    <a:lumMod val="50000"/>
                  </a:schemeClr>
                </a:solidFill>
                <a:latin typeface="+mn-lt"/>
                <a:ea typeface="+mn-ea"/>
                <a:cs typeface="+mn-cs"/>
                <a:sym typeface="Trebuchet MS" panose="020B0603020202020204" pitchFamily="34" charset="0"/>
              </a:rPr>
              <a:t>Consulting</a:t>
            </a:r>
            <a:r>
              <a:rPr lang="nb-NO" sz="700">
                <a:solidFill>
                  <a:schemeClr val="bg1">
                    <a:lumMod val="50000"/>
                  </a:schemeClr>
                </a:solidFill>
                <a:latin typeface="+mn-lt"/>
                <a:ea typeface="+mn-ea"/>
                <a:cs typeface="+mn-cs"/>
                <a:sym typeface="Trebuchet MS" panose="020B0603020202020204" pitchFamily="34" charset="0"/>
              </a:rPr>
              <a:t> Group. All </a:t>
            </a:r>
            <a:r>
              <a:rPr lang="nb-NO" sz="700" err="1">
                <a:solidFill>
                  <a:schemeClr val="bg1">
                    <a:lumMod val="50000"/>
                  </a:schemeClr>
                </a:solidFill>
                <a:latin typeface="+mn-lt"/>
                <a:ea typeface="+mn-ea"/>
                <a:cs typeface="+mn-cs"/>
                <a:sym typeface="Trebuchet MS" panose="020B0603020202020204" pitchFamily="34" charset="0"/>
              </a:rPr>
              <a:t>rights</a:t>
            </a:r>
            <a:r>
              <a:rPr lang="nb-NO" sz="700">
                <a:solidFill>
                  <a:schemeClr val="bg1">
                    <a:lumMod val="50000"/>
                  </a:schemeClr>
                </a:solidFill>
                <a:latin typeface="+mn-lt"/>
                <a:ea typeface="+mn-ea"/>
                <a:cs typeface="+mn-cs"/>
                <a:sym typeface="Trebuchet MS" panose="020B0603020202020204" pitchFamily="34" charset="0"/>
              </a:rPr>
              <a:t> </a:t>
            </a:r>
            <a:r>
              <a:rPr lang="nb-NO" sz="700" err="1">
                <a:solidFill>
                  <a:schemeClr val="bg1">
                    <a:lumMod val="50000"/>
                  </a:schemeClr>
                </a:solidFill>
                <a:latin typeface="+mn-lt"/>
                <a:ea typeface="+mn-ea"/>
                <a:cs typeface="+mn-cs"/>
                <a:sym typeface="Trebuchet MS" panose="020B0603020202020204" pitchFamily="34" charset="0"/>
              </a:rPr>
              <a:t>reserved</a:t>
            </a:r>
            <a:r>
              <a:rPr lang="nb-NO" sz="700">
                <a:solidFill>
                  <a:schemeClr val="bg1">
                    <a:lumMod val="50000"/>
                  </a:schemeClr>
                </a:solidFill>
                <a:latin typeface="+mn-lt"/>
                <a:ea typeface="+mn-ea"/>
                <a:cs typeface="+mn-cs"/>
                <a:sym typeface="Trebuchet MS" panose="020B0603020202020204" pitchFamily="34" charset="0"/>
              </a:rPr>
              <a:t>.</a:t>
            </a:r>
          </a:p>
        </p:txBody>
      </p:sp>
    </p:spTree>
    <p:extLst>
      <p:ext uri="{BB962C8B-B14F-4D97-AF65-F5344CB8AC3E}">
        <p14:creationId xmlns:p14="http://schemas.microsoft.com/office/powerpoint/2010/main" val="653084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solidFill>
          <a:srgbClr val="7C7C7C"/>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extLst>
              <p:ext uri="{D42A27DB-BD31-4B8C-83A1-F6EECF244321}">
                <p14:modId xmlns:p14="http://schemas.microsoft.com/office/powerpoint/2010/main" val="10654356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ts val="6000"/>
              </a:lnSpc>
              <a:spcBef>
                <a:spcPct val="0"/>
              </a:spcBef>
              <a:spcAft>
                <a:spcPct val="0"/>
              </a:spcAft>
            </a:pPr>
            <a:endParaRPr lang="nb-NO" sz="5400" b="0" i="0" baseline="0">
              <a:solidFill>
                <a:srgbClr val="FFFFFF"/>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Trebuchet MS" panose="020B0603020202020204" pitchFamily="34" charset="0"/>
              </a:defRPr>
            </a:lvl1pPr>
          </a:lstStyle>
          <a:p>
            <a:r>
              <a:rPr lang="nb-NO" err="1"/>
              <a:t>Click</a:t>
            </a:r>
            <a:r>
              <a:rPr lang="nb-NO"/>
              <a:t> to </a:t>
            </a:r>
            <a:r>
              <a:rPr lang="nb-NO" err="1"/>
              <a:t>add</a:t>
            </a:r>
            <a:r>
              <a:rPr lang="nb-NO"/>
              <a:t> </a:t>
            </a:r>
            <a:r>
              <a:rPr lang="nb-NO" err="1"/>
              <a:t>big</a:t>
            </a:r>
            <a:r>
              <a:rPr lang="nb-NO"/>
              <a:t> statement </a:t>
            </a:r>
            <a:r>
              <a:rPr lang="nb-NO" err="1"/>
              <a:t>text</a:t>
            </a:r>
            <a:endParaRPr lang="nb-NO"/>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1000" kern="120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rtl="0">
              <a:defRPr>
                <a:solidFill>
                  <a:schemeClr val="bg1"/>
                </a:solidFill>
                <a:latin typeface="+mn-lt"/>
                <a:ea typeface="+mn-ea"/>
                <a:cs typeface="+mn-cs"/>
                <a:sym typeface="Trebuchet MS" panose="020B0603020202020204" pitchFamily="34" charset="0"/>
              </a:defRPr>
            </a:lvl1pPr>
          </a:lstStyle>
          <a:p>
            <a:endParaRPr lang="nb-NO"/>
          </a:p>
        </p:txBody>
      </p:sp>
      <p:sp>
        <p:nvSpPr>
          <p:cNvPr id="1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solidFill>
                <a:latin typeface="+mn-lt"/>
                <a:ea typeface="+mn-ea"/>
                <a:cs typeface="+mn-cs"/>
                <a:sym typeface="Trebuchet MS" panose="020B0603020202020204" pitchFamily="34" charset="0"/>
              </a:rPr>
              <a:t>Copyright © 2021 by Boston </a:t>
            </a:r>
            <a:r>
              <a:rPr lang="nb-NO" sz="700" err="1">
                <a:solidFill>
                  <a:schemeClr val="bg1"/>
                </a:solidFill>
                <a:latin typeface="+mn-lt"/>
                <a:ea typeface="+mn-ea"/>
                <a:cs typeface="+mn-cs"/>
                <a:sym typeface="Trebuchet MS" panose="020B0603020202020204" pitchFamily="34" charset="0"/>
              </a:rPr>
              <a:t>Consulting</a:t>
            </a:r>
            <a:r>
              <a:rPr lang="nb-NO" sz="700">
                <a:solidFill>
                  <a:schemeClr val="bg1"/>
                </a:solidFill>
                <a:latin typeface="+mn-lt"/>
                <a:ea typeface="+mn-ea"/>
                <a:cs typeface="+mn-cs"/>
                <a:sym typeface="Trebuchet MS" panose="020B0603020202020204" pitchFamily="34" charset="0"/>
              </a:rPr>
              <a:t> Group. All </a:t>
            </a:r>
            <a:r>
              <a:rPr lang="nb-NO" sz="700" err="1">
                <a:solidFill>
                  <a:schemeClr val="bg1"/>
                </a:solidFill>
                <a:latin typeface="+mn-lt"/>
                <a:ea typeface="+mn-ea"/>
                <a:cs typeface="+mn-cs"/>
                <a:sym typeface="Trebuchet MS" panose="020B0603020202020204" pitchFamily="34" charset="0"/>
              </a:rPr>
              <a:t>rights</a:t>
            </a:r>
            <a:r>
              <a:rPr lang="nb-NO" sz="700">
                <a:solidFill>
                  <a:schemeClr val="bg1"/>
                </a:solidFill>
                <a:latin typeface="+mn-lt"/>
                <a:ea typeface="+mn-ea"/>
                <a:cs typeface="+mn-cs"/>
                <a:sym typeface="Trebuchet MS" panose="020B0603020202020204" pitchFamily="34" charset="0"/>
              </a:rPr>
              <a:t> </a:t>
            </a:r>
            <a:r>
              <a:rPr lang="nb-NO" sz="700" err="1">
                <a:solidFill>
                  <a:schemeClr val="bg1"/>
                </a:solidFill>
                <a:latin typeface="+mn-lt"/>
                <a:ea typeface="+mn-ea"/>
                <a:cs typeface="+mn-cs"/>
                <a:sym typeface="Trebuchet MS" panose="020B0603020202020204" pitchFamily="34" charset="0"/>
              </a:rPr>
              <a:t>reserved</a:t>
            </a:r>
            <a:r>
              <a:rPr lang="nb-NO" sz="700">
                <a:solidFill>
                  <a:schemeClr val="bg1"/>
                </a:solidFill>
                <a:latin typeface="+mn-lt"/>
                <a:ea typeface="+mn-ea"/>
                <a:cs typeface="+mn-cs"/>
                <a:sym typeface="Trebuchet MS" panose="020B0603020202020204" pitchFamily="34" charset="0"/>
              </a:rPr>
              <a:t>.</a:t>
            </a:r>
          </a:p>
        </p:txBody>
      </p:sp>
      <p:sp>
        <p:nvSpPr>
          <p:cNvPr id="59" name="Rectangle 58"/>
          <p:cNvSpPr/>
          <p:nvPr/>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nb-NO" sz="120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7318962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Section header line">
    <p:bg bwMode="blackWhite">
      <p:bgPr>
        <a:solidFill>
          <a:srgbClr val="7C7C7C"/>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4465134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0000"/>
              </a:lnSpc>
              <a:spcBef>
                <a:spcPct val="0"/>
              </a:spcBef>
              <a:spcAft>
                <a:spcPct val="0"/>
              </a:spcAft>
            </a:pPr>
            <a:endParaRPr lang="nb-NO" sz="5400" b="0" i="0" baseline="0">
              <a:solidFill>
                <a:srgbClr val="FFFFFF"/>
              </a:solidFill>
              <a:latin typeface="+mn-lt"/>
              <a:ea typeface="+mn-ea"/>
              <a:cs typeface="+mn-cs"/>
              <a:sym typeface="Trebuchet MS" panose="020B0603020202020204" pitchFamily="34" charset="0"/>
            </a:endParaRPr>
          </a:p>
        </p:txBody>
      </p:sp>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1000" kern="120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rtl="0">
              <a:defRPr>
                <a:solidFill>
                  <a:schemeClr val="bg1"/>
                </a:solidFill>
                <a:latin typeface="+mn-lt"/>
                <a:ea typeface="+mn-ea"/>
                <a:cs typeface="+mn-cs"/>
                <a:sym typeface="Trebuchet MS" panose="020B0603020202020204" pitchFamily="34" charset="0"/>
              </a:defRPr>
            </a:lvl1pPr>
          </a:lstStyle>
          <a:p>
            <a:endParaRPr lang="nb-NO"/>
          </a:p>
        </p:txBody>
      </p:sp>
      <p:sp>
        <p:nvSpPr>
          <p:cNvPr id="147" name="Title 1"/>
          <p:cNvSpPr>
            <a:spLocks noGrp="1"/>
          </p:cNvSpPr>
          <p:nvPr>
            <p:ph type="title" hasCustomPrompt="1"/>
          </p:nvPr>
        </p:nvSpPr>
        <p:spPr bwMode="blackWhite">
          <a:xfrm>
            <a:off x="630000" y="3826800"/>
            <a:ext cx="10936800" cy="2041200"/>
          </a:xfrm>
        </p:spPr>
        <p:txBody>
          <a:bodyPr vert="horz" anchor="t">
            <a:noAutofit/>
          </a:bodyPr>
          <a:lstStyle>
            <a:lvl1pPr rtl="0">
              <a:defRPr sz="5400">
                <a:solidFill>
                  <a:schemeClr val="bg1"/>
                </a:solidFill>
                <a:latin typeface="+mj-lt"/>
                <a:ea typeface="+mj-ea"/>
                <a:cs typeface="+mj-cs"/>
                <a:sym typeface="Trebuchet MS" panose="020B0603020202020204" pitchFamily="34" charset="0"/>
              </a:defRPr>
            </a:lvl1pPr>
          </a:lstStyle>
          <a:p>
            <a:r>
              <a:rPr lang="nb-NO" err="1"/>
              <a:t>Click</a:t>
            </a:r>
            <a:r>
              <a:rPr lang="nb-NO"/>
              <a:t> to </a:t>
            </a:r>
            <a:r>
              <a:rPr lang="nb-NO" err="1"/>
              <a:t>add</a:t>
            </a:r>
            <a:r>
              <a:rPr lang="nb-NO"/>
              <a:t> </a:t>
            </a:r>
            <a:r>
              <a:rPr lang="nb-NO" err="1"/>
              <a:t>big</a:t>
            </a:r>
            <a:r>
              <a:rPr lang="nb-NO"/>
              <a:t> statement </a:t>
            </a:r>
            <a:r>
              <a:rPr lang="nb-NO" err="1"/>
              <a:t>text</a:t>
            </a:r>
            <a:endParaRPr lang="nb-NO"/>
          </a:p>
        </p:txBody>
      </p:sp>
      <p:cxnSp>
        <p:nvCxnSpPr>
          <p:cNvPr id="148" name="Straight Connector 147"/>
          <p:cNvCxnSpPr/>
          <p:nvPr/>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99125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White one third">
    <p:bg>
      <p:bgPr>
        <a:solidFill>
          <a:srgbClr val="7C7C7C"/>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2188614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0000"/>
              </a:lnSpc>
              <a:spcBef>
                <a:spcPct val="0"/>
              </a:spcBef>
              <a:spcAft>
                <a:spcPct val="0"/>
              </a:spcAft>
            </a:pPr>
            <a:endParaRPr lang="nb-NO" sz="3200" b="0" i="0" baseline="0">
              <a:solidFill>
                <a:srgbClr val="FFFFFF"/>
              </a:solidFill>
              <a:latin typeface="+mn-lt"/>
              <a:ea typeface="+mn-ea"/>
              <a:cs typeface="+mn-cs"/>
              <a:sym typeface="Trebuchet MS" panose="020B0603020202020204" pitchFamily="34" charset="0"/>
            </a:endParaRPr>
          </a:p>
        </p:txBody>
      </p:sp>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rtl="0">
              <a:defRPr>
                <a:solidFill>
                  <a:schemeClr val="bg1"/>
                </a:solidFill>
                <a:latin typeface="+mn-lt"/>
                <a:ea typeface="+mn-ea"/>
                <a:cs typeface="+mn-cs"/>
                <a:sym typeface="Trebuchet MS" panose="020B0603020202020204" pitchFamily="34" charset="0"/>
              </a:defRPr>
            </a:lvl1pPr>
          </a:lstStyle>
          <a:p>
            <a:endParaRPr lang="nb-NO"/>
          </a:p>
        </p:txBody>
      </p:sp>
      <p:sp>
        <p:nvSpPr>
          <p:cNvPr id="2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solidFill>
                <a:latin typeface="+mn-lt"/>
                <a:ea typeface="+mn-ea"/>
                <a:cs typeface="+mn-cs"/>
                <a:sym typeface="Trebuchet MS" panose="020B0603020202020204" pitchFamily="34" charset="0"/>
              </a:rPr>
              <a:t>Copyright © 2021 by Boston </a:t>
            </a:r>
            <a:r>
              <a:rPr lang="nb-NO" sz="700" err="1">
                <a:solidFill>
                  <a:schemeClr val="bg1"/>
                </a:solidFill>
                <a:latin typeface="+mn-lt"/>
                <a:ea typeface="+mn-ea"/>
                <a:cs typeface="+mn-cs"/>
                <a:sym typeface="Trebuchet MS" panose="020B0603020202020204" pitchFamily="34" charset="0"/>
              </a:rPr>
              <a:t>Consulting</a:t>
            </a:r>
            <a:r>
              <a:rPr lang="nb-NO" sz="700">
                <a:solidFill>
                  <a:schemeClr val="bg1"/>
                </a:solidFill>
                <a:latin typeface="+mn-lt"/>
                <a:ea typeface="+mn-ea"/>
                <a:cs typeface="+mn-cs"/>
                <a:sym typeface="Trebuchet MS" panose="020B0603020202020204" pitchFamily="34" charset="0"/>
              </a:rPr>
              <a:t> Group. All </a:t>
            </a:r>
            <a:r>
              <a:rPr lang="nb-NO" sz="700" err="1">
                <a:solidFill>
                  <a:schemeClr val="bg1"/>
                </a:solidFill>
                <a:latin typeface="+mn-lt"/>
                <a:ea typeface="+mn-ea"/>
                <a:cs typeface="+mn-cs"/>
                <a:sym typeface="Trebuchet MS" panose="020B0603020202020204" pitchFamily="34" charset="0"/>
              </a:rPr>
              <a:t>rights</a:t>
            </a:r>
            <a:r>
              <a:rPr lang="nb-NO" sz="700">
                <a:solidFill>
                  <a:schemeClr val="bg1"/>
                </a:solidFill>
                <a:latin typeface="+mn-lt"/>
                <a:ea typeface="+mn-ea"/>
                <a:cs typeface="+mn-cs"/>
                <a:sym typeface="Trebuchet MS" panose="020B0603020202020204" pitchFamily="34" charset="0"/>
              </a:rPr>
              <a:t> </a:t>
            </a:r>
            <a:r>
              <a:rPr lang="nb-NO" sz="700" err="1">
                <a:solidFill>
                  <a:schemeClr val="bg1"/>
                </a:solidFill>
                <a:latin typeface="+mn-lt"/>
                <a:ea typeface="+mn-ea"/>
                <a:cs typeface="+mn-cs"/>
                <a:sym typeface="Trebuchet MS" panose="020B0603020202020204" pitchFamily="34" charset="0"/>
              </a:rPr>
              <a:t>reserved</a:t>
            </a:r>
            <a:r>
              <a:rPr lang="nb-NO" sz="700">
                <a:solidFill>
                  <a:schemeClr val="bg1"/>
                </a:solidFill>
                <a:latin typeface="+mn-lt"/>
                <a:ea typeface="+mn-ea"/>
                <a:cs typeface="+mn-cs"/>
                <a:sym typeface="Trebuchet MS" panose="020B0603020202020204" pitchFamily="34" charset="0"/>
              </a:rPr>
              <a:t>.</a:t>
            </a:r>
          </a:p>
        </p:txBody>
      </p:sp>
      <p:sp>
        <p:nvSpPr>
          <p:cNvPr id="20" name="TextBox 19"/>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1000" kern="1200">
              <a:solidFill>
                <a:schemeClr val="bg1"/>
              </a:solidFill>
              <a:latin typeface="+mn-lt"/>
              <a:ea typeface="+mn-ea"/>
              <a:cs typeface="+mn-cs"/>
              <a:sym typeface="Trebuchet MS" panose="020B0603020202020204" pitchFamily="34" charset="0"/>
            </a:endParaRPr>
          </a:p>
        </p:txBody>
      </p:sp>
      <p:sp>
        <p:nvSpPr>
          <p:cNvPr id="26" name="Rectangle 25"/>
          <p:cNvSpPr/>
          <p:nvPr/>
        </p:nvSpPr>
        <p:spPr bwMode="white">
          <a:xfrm>
            <a:off x="0" y="0"/>
            <a:ext cx="4079508"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nb-NO" sz="1200">
              <a:solidFill>
                <a:schemeClr val="bg1"/>
              </a:solidFill>
              <a:latin typeface="+mn-lt"/>
              <a:ea typeface="+mn-ea"/>
              <a:cs typeface="+mn-cs"/>
              <a:sym typeface="Trebuchet MS" panose="020B0603020202020204" pitchFamily="34" charset="0"/>
            </a:endParaRPr>
          </a:p>
        </p:txBody>
      </p:sp>
      <p:sp>
        <p:nvSpPr>
          <p:cNvPr id="27" name="Title 4"/>
          <p:cNvSpPr>
            <a:spLocks noGrp="1"/>
          </p:cNvSpPr>
          <p:nvPr>
            <p:ph type="title" hasCustomPrompt="1"/>
          </p:nvPr>
        </p:nvSpPr>
        <p:spPr>
          <a:xfrm>
            <a:off x="630000" y="2681103"/>
            <a:ext cx="3127881" cy="1495794"/>
          </a:xfrm>
          <a:prstGeom prst="rect">
            <a:avLst/>
          </a:prstGeom>
        </p:spPr>
        <p:txBody>
          <a:bodyPr vert="horz" anchor="ctr">
            <a:noAutofit/>
          </a:bodyPr>
          <a:lstStyle>
            <a:lvl1pPr rtl="0">
              <a:defRPr sz="3200">
                <a:solidFill>
                  <a:srgbClr val="ED9300"/>
                </a:solidFill>
                <a:latin typeface="+mj-lt"/>
                <a:ea typeface="+mj-ea"/>
                <a:cs typeface="+mj-cs"/>
                <a:sym typeface="Trebuchet MS" panose="020B0603020202020204" pitchFamily="34" charset="0"/>
              </a:defRPr>
            </a:lvl1pPr>
          </a:lstStyle>
          <a:p>
            <a:r>
              <a:rPr lang="nb-NO" err="1"/>
              <a:t>Click</a:t>
            </a:r>
            <a:r>
              <a:rPr lang="nb-NO"/>
              <a:t> to </a:t>
            </a:r>
            <a:r>
              <a:rPr lang="nb-NO" err="1"/>
              <a:t>add</a:t>
            </a:r>
            <a:r>
              <a:rPr lang="nb-NO"/>
              <a:t> </a:t>
            </a:r>
            <a:r>
              <a:rPr lang="nb-NO" err="1"/>
              <a:t>title</a:t>
            </a:r>
            <a:endParaRPr lang="nb-NO"/>
          </a:p>
        </p:txBody>
      </p:sp>
    </p:spTree>
    <p:extLst>
      <p:ext uri="{BB962C8B-B14F-4D97-AF65-F5344CB8AC3E}">
        <p14:creationId xmlns:p14="http://schemas.microsoft.com/office/powerpoint/2010/main" val="7273146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Green highlight">
    <p:bg>
      <p:bgPr>
        <a:solidFill>
          <a:srgbClr val="7C7C7C"/>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6597745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0000"/>
              </a:lnSpc>
              <a:spcBef>
                <a:spcPct val="0"/>
              </a:spcBef>
              <a:spcAft>
                <a:spcPct val="0"/>
              </a:spcAft>
            </a:pPr>
            <a:endParaRPr lang="nb-NO" sz="3400" b="0" i="0" baseline="0">
              <a:solidFill>
                <a:srgbClr val="FFFFFF"/>
              </a:solidFill>
              <a:latin typeface="+mn-lt"/>
              <a:ea typeface="+mn-ea"/>
              <a:cs typeface="+mn-cs"/>
              <a:sym typeface="Trebuchet MS" panose="020B0603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p:nvSpPr>
        <p:spPr bwMode="white">
          <a:xfrm>
            <a:off x="0" y="0"/>
            <a:ext cx="7171956"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nb-NO" sz="1200">
              <a:solidFill>
                <a:schemeClr val="bg1"/>
              </a:solidFill>
              <a:latin typeface="+mn-lt"/>
              <a:ea typeface="+mn-ea"/>
              <a:cs typeface="+mn-cs"/>
              <a:sym typeface="Trebuchet MS" panose="020B0603020202020204" pitchFamily="34" charset="0"/>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rtl="0">
              <a:defRPr>
                <a:solidFill>
                  <a:schemeClr val="bg1"/>
                </a:solidFill>
                <a:latin typeface="+mn-lt"/>
                <a:ea typeface="+mn-ea"/>
                <a:cs typeface="+mn-cs"/>
                <a:sym typeface="Trebuchet MS" panose="020B0603020202020204" pitchFamily="34" charset="0"/>
              </a:defRPr>
            </a:lvl1pPr>
          </a:lstStyle>
          <a:p>
            <a:endParaRPr lang="nb-NO"/>
          </a:p>
        </p:txBody>
      </p:sp>
      <p:sp>
        <p:nvSpPr>
          <p:cNvPr id="20"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solidFill>
                <a:latin typeface="+mn-lt"/>
                <a:ea typeface="+mn-ea"/>
                <a:cs typeface="+mn-cs"/>
                <a:sym typeface="Trebuchet MS" panose="020B0603020202020204" pitchFamily="34" charset="0"/>
              </a:rPr>
              <a:t>Copyright © 2021 by Boston </a:t>
            </a:r>
            <a:r>
              <a:rPr lang="nb-NO" sz="700" err="1">
                <a:solidFill>
                  <a:schemeClr val="bg1"/>
                </a:solidFill>
                <a:latin typeface="+mn-lt"/>
                <a:ea typeface="+mn-ea"/>
                <a:cs typeface="+mn-cs"/>
                <a:sym typeface="Trebuchet MS" panose="020B0603020202020204" pitchFamily="34" charset="0"/>
              </a:rPr>
              <a:t>Consulting</a:t>
            </a:r>
            <a:r>
              <a:rPr lang="nb-NO" sz="700">
                <a:solidFill>
                  <a:schemeClr val="bg1"/>
                </a:solidFill>
                <a:latin typeface="+mn-lt"/>
                <a:ea typeface="+mn-ea"/>
                <a:cs typeface="+mn-cs"/>
                <a:sym typeface="Trebuchet MS" panose="020B0603020202020204" pitchFamily="34" charset="0"/>
              </a:rPr>
              <a:t> Group. All </a:t>
            </a:r>
            <a:r>
              <a:rPr lang="nb-NO" sz="700" err="1">
                <a:solidFill>
                  <a:schemeClr val="bg1"/>
                </a:solidFill>
                <a:latin typeface="+mn-lt"/>
                <a:ea typeface="+mn-ea"/>
                <a:cs typeface="+mn-cs"/>
                <a:sym typeface="Trebuchet MS" panose="020B0603020202020204" pitchFamily="34" charset="0"/>
              </a:rPr>
              <a:t>rights</a:t>
            </a:r>
            <a:r>
              <a:rPr lang="nb-NO" sz="700">
                <a:solidFill>
                  <a:schemeClr val="bg1"/>
                </a:solidFill>
                <a:latin typeface="+mn-lt"/>
                <a:ea typeface="+mn-ea"/>
                <a:cs typeface="+mn-cs"/>
                <a:sym typeface="Trebuchet MS" panose="020B0603020202020204" pitchFamily="34" charset="0"/>
              </a:rPr>
              <a:t> </a:t>
            </a:r>
            <a:r>
              <a:rPr lang="nb-NO" sz="700" err="1">
                <a:solidFill>
                  <a:schemeClr val="bg1"/>
                </a:solidFill>
                <a:latin typeface="+mn-lt"/>
                <a:ea typeface="+mn-ea"/>
                <a:cs typeface="+mn-cs"/>
                <a:sym typeface="Trebuchet MS" panose="020B0603020202020204" pitchFamily="34" charset="0"/>
              </a:rPr>
              <a:t>reserved</a:t>
            </a:r>
            <a:r>
              <a:rPr lang="nb-NO" sz="700">
                <a:solidFill>
                  <a:schemeClr val="bg1"/>
                </a:solidFill>
                <a:latin typeface="+mn-lt"/>
                <a:ea typeface="+mn-ea"/>
                <a:cs typeface="+mn-cs"/>
                <a:sym typeface="Trebuchet MS" panose="020B0603020202020204" pitchFamily="34" charset="0"/>
              </a:rPr>
              <a:t>.</a:t>
            </a:r>
          </a:p>
        </p:txBody>
      </p:sp>
      <p:sp>
        <p:nvSpPr>
          <p:cNvPr id="17" name="TextBox 16"/>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1000" kern="1200">
              <a:solidFill>
                <a:schemeClr val="bg1"/>
              </a:solidFill>
              <a:latin typeface="+mn-lt"/>
              <a:ea typeface="+mn-ea"/>
              <a:cs typeface="+mn-cs"/>
              <a:sym typeface="Trebuchet MS" panose="020B0603020202020204" pitchFamily="34" charset="0"/>
            </a:endParaRPr>
          </a:p>
        </p:txBody>
      </p:sp>
      <p:sp>
        <p:nvSpPr>
          <p:cNvPr id="23"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rtl="0">
              <a:lnSpc>
                <a:spcPct val="90000"/>
              </a:lnSpc>
              <a:spcBef>
                <a:spcPct val="0"/>
              </a:spcBef>
              <a:spcAft>
                <a:spcPts val="0"/>
              </a:spcAft>
              <a:defRPr sz="3400" b="0" i="0" u="none" kern="1200" spc="0">
                <a:solidFill>
                  <a:srgbClr val="ED9300"/>
                </a:solidFill>
                <a:latin typeface="+mj-lt"/>
                <a:ea typeface="+mj-ea"/>
                <a:cs typeface="+mj-cs"/>
                <a:sym typeface="Trebuchet MS" panose="020B0603020202020204" pitchFamily="34" charset="0"/>
              </a:defRPr>
            </a:lvl1pPr>
          </a:lstStyle>
          <a:p>
            <a:pPr lvl="0"/>
            <a:r>
              <a:rPr lang="nb-NO" err="1"/>
              <a:t>Click</a:t>
            </a:r>
            <a:r>
              <a:rPr lang="nb-NO"/>
              <a:t> to </a:t>
            </a:r>
            <a:r>
              <a:rPr lang="nb-NO" err="1"/>
              <a:t>add</a:t>
            </a:r>
            <a:r>
              <a:rPr lang="nb-NO"/>
              <a:t> </a:t>
            </a:r>
            <a:r>
              <a:rPr lang="nb-NO" err="1"/>
              <a:t>title</a:t>
            </a:r>
            <a:endParaRPr lang="nb-NO"/>
          </a:p>
        </p:txBody>
      </p:sp>
    </p:spTree>
    <p:extLst>
      <p:ext uri="{BB962C8B-B14F-4D97-AF65-F5344CB8AC3E}">
        <p14:creationId xmlns:p14="http://schemas.microsoft.com/office/powerpoint/2010/main" val="8372966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Green one third">
    <p:bg>
      <p:bgPr>
        <a:solidFill>
          <a:srgbClr val="7C7C7C"/>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6223820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0000"/>
              </a:lnSpc>
              <a:spcBef>
                <a:spcPct val="0"/>
              </a:spcBef>
              <a:spcAft>
                <a:spcPct val="0"/>
              </a:spcAft>
            </a:pPr>
            <a:endParaRPr lang="nb-NO" sz="3200" b="0" i="0" baseline="0">
              <a:solidFill>
                <a:srgbClr val="FFFFFF"/>
              </a:solidFill>
              <a:latin typeface="+mn-lt"/>
              <a:ea typeface="+mn-ea"/>
              <a:cs typeface="+mn-cs"/>
              <a:sym typeface="Trebuchet MS" panose="020B0603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vert="horz" anchor="ctr">
            <a:noAutofit/>
          </a:bodyPr>
          <a:lstStyle>
            <a:lvl1pPr rtl="0">
              <a:defRPr sz="3200">
                <a:solidFill>
                  <a:schemeClr val="bg1"/>
                </a:solidFill>
                <a:latin typeface="+mj-lt"/>
                <a:ea typeface="+mj-ea"/>
                <a:cs typeface="+mj-cs"/>
                <a:sym typeface="Trebuchet MS" panose="020B0603020202020204" pitchFamily="34" charset="0"/>
              </a:defRPr>
            </a:lvl1pPr>
          </a:lstStyle>
          <a:p>
            <a:r>
              <a:rPr lang="nb-NO" err="1"/>
              <a:t>Click</a:t>
            </a:r>
            <a:r>
              <a:rPr lang="nb-NO"/>
              <a:t> to </a:t>
            </a:r>
            <a:r>
              <a:rPr lang="nb-NO" err="1"/>
              <a:t>add</a:t>
            </a:r>
            <a:r>
              <a:rPr lang="nb-NO"/>
              <a:t> </a:t>
            </a:r>
            <a:r>
              <a:rPr lang="nb-NO" err="1"/>
              <a:t>title</a:t>
            </a:r>
            <a:endParaRPr lang="nb-NO"/>
          </a:p>
        </p:txBody>
      </p:sp>
      <p:sp>
        <p:nvSpPr>
          <p:cNvPr id="13" name="Rectangle 12"/>
          <p:cNvSpPr/>
          <p:nvPr/>
        </p:nvSpPr>
        <p:spPr bwMode="white">
          <a:xfrm>
            <a:off x="4080763" y="-1309"/>
            <a:ext cx="8111237" cy="685930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nb-NO" sz="1200">
              <a:solidFill>
                <a:schemeClr val="bg1"/>
              </a:solidFill>
              <a:latin typeface="+mn-lt"/>
              <a:ea typeface="+mn-ea"/>
              <a:cs typeface="+mn-cs"/>
              <a:sym typeface="Trebuchet MS" panose="020B0603020202020204" pitchFamily="34" charset="0"/>
            </a:endParaRPr>
          </a:p>
        </p:txBody>
      </p:sp>
      <p:sp>
        <p:nvSpPr>
          <p:cNvPr id="1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lumMod val="50000"/>
                  </a:schemeClr>
                </a:solidFill>
                <a:latin typeface="+mn-lt"/>
                <a:ea typeface="+mn-ea"/>
                <a:cs typeface="+mn-cs"/>
                <a:sym typeface="Trebuchet MS" panose="020B0603020202020204" pitchFamily="34" charset="0"/>
              </a:rPr>
              <a:t>Copyright © 2021 by Boston </a:t>
            </a:r>
            <a:r>
              <a:rPr lang="nb-NO" sz="700" err="1">
                <a:solidFill>
                  <a:schemeClr val="bg1">
                    <a:lumMod val="50000"/>
                  </a:schemeClr>
                </a:solidFill>
                <a:latin typeface="+mn-lt"/>
                <a:ea typeface="+mn-ea"/>
                <a:cs typeface="+mn-cs"/>
                <a:sym typeface="Trebuchet MS" panose="020B0603020202020204" pitchFamily="34" charset="0"/>
              </a:rPr>
              <a:t>Consulting</a:t>
            </a:r>
            <a:r>
              <a:rPr lang="nb-NO" sz="700">
                <a:solidFill>
                  <a:schemeClr val="bg1">
                    <a:lumMod val="50000"/>
                  </a:schemeClr>
                </a:solidFill>
                <a:latin typeface="+mn-lt"/>
                <a:ea typeface="+mn-ea"/>
                <a:cs typeface="+mn-cs"/>
                <a:sym typeface="Trebuchet MS" panose="020B0603020202020204" pitchFamily="34" charset="0"/>
              </a:rPr>
              <a:t> Group. All </a:t>
            </a:r>
            <a:r>
              <a:rPr lang="nb-NO" sz="700" err="1">
                <a:solidFill>
                  <a:schemeClr val="bg1">
                    <a:lumMod val="50000"/>
                  </a:schemeClr>
                </a:solidFill>
                <a:latin typeface="+mn-lt"/>
                <a:ea typeface="+mn-ea"/>
                <a:cs typeface="+mn-cs"/>
                <a:sym typeface="Trebuchet MS" panose="020B0603020202020204" pitchFamily="34" charset="0"/>
              </a:rPr>
              <a:t>rights</a:t>
            </a:r>
            <a:r>
              <a:rPr lang="nb-NO" sz="700">
                <a:solidFill>
                  <a:schemeClr val="bg1">
                    <a:lumMod val="50000"/>
                  </a:schemeClr>
                </a:solidFill>
                <a:latin typeface="+mn-lt"/>
                <a:ea typeface="+mn-ea"/>
                <a:cs typeface="+mn-cs"/>
                <a:sym typeface="Trebuchet MS" panose="020B0603020202020204" pitchFamily="34" charset="0"/>
              </a:rPr>
              <a:t> </a:t>
            </a:r>
            <a:r>
              <a:rPr lang="nb-NO" sz="700" err="1">
                <a:solidFill>
                  <a:schemeClr val="bg1">
                    <a:lumMod val="50000"/>
                  </a:schemeClr>
                </a:solidFill>
                <a:latin typeface="+mn-lt"/>
                <a:ea typeface="+mn-ea"/>
                <a:cs typeface="+mn-cs"/>
                <a:sym typeface="Trebuchet MS" panose="020B0603020202020204" pitchFamily="34" charset="0"/>
              </a:rPr>
              <a:t>reserved</a:t>
            </a:r>
            <a:r>
              <a:rPr lang="nb-NO" sz="700">
                <a:solidFill>
                  <a:schemeClr val="bg1">
                    <a:lumMod val="50000"/>
                  </a:schemeClr>
                </a:solidFill>
                <a:latin typeface="+mn-lt"/>
                <a:ea typeface="+mn-ea"/>
                <a:cs typeface="+mn-cs"/>
                <a:sym typeface="Trebuchet MS" panose="020B0603020202020204" pitchFamily="34" charset="0"/>
              </a:rPr>
              <a:t>.</a:t>
            </a: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rtl="0">
              <a:defRPr>
                <a:solidFill>
                  <a:schemeClr val="bg1">
                    <a:lumMod val="50000"/>
                  </a:schemeClr>
                </a:solidFill>
                <a:latin typeface="+mn-lt"/>
                <a:ea typeface="+mn-ea"/>
                <a:cs typeface="+mn-cs"/>
                <a:sym typeface="Trebuchet MS" panose="020B0603020202020204" pitchFamily="34" charset="0"/>
              </a:defRPr>
            </a:lvl1pPr>
          </a:lstStyle>
          <a:p>
            <a:endParaRPr lang="nb-NO"/>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10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9780757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Green half">
    <p:bg bwMode="grayWhite">
      <p:bgPr>
        <a:solidFill>
          <a:srgbClr val="7C7C7C"/>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5861239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0000"/>
              </a:lnSpc>
              <a:spcBef>
                <a:spcPct val="0"/>
              </a:spcBef>
              <a:spcAft>
                <a:spcPct val="0"/>
              </a:spcAft>
            </a:pPr>
            <a:endParaRPr lang="nb-NO" sz="4400" b="0" i="0" baseline="0">
              <a:solidFill>
                <a:srgbClr val="FFFFFF"/>
              </a:solidFill>
              <a:latin typeface="+mn-lt"/>
              <a:ea typeface="+mn-ea"/>
              <a:cs typeface="+mn-cs"/>
              <a:sym typeface="Trebuchet MS" panose="020B0603020202020204" pitchFamily="34" charset="0"/>
            </a:endParaRPr>
          </a:p>
        </p:txBody>
      </p:sp>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p:nvSpPr>
        <p:spPr>
          <a:xfrm>
            <a:off x="6096000" y="0"/>
            <a:ext cx="6096000" cy="6858000"/>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nb-NO" sz="1200">
              <a:solidFill>
                <a:schemeClr val="bg1"/>
              </a:solidFill>
              <a:latin typeface="+mn-lt"/>
              <a:ea typeface="+mn-ea"/>
              <a:cs typeface="+mn-cs"/>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rtl="0">
              <a:defRPr sz="1800" baseline="0">
                <a:latin typeface="+mn-lt"/>
                <a:ea typeface="+mn-ea"/>
                <a:cs typeface="+mn-cs"/>
                <a:sym typeface="Trebuchet MS" panose="020B0603020202020204" pitchFamily="34" charset="0"/>
              </a:defRPr>
            </a:lvl1pPr>
          </a:lstStyle>
          <a:p>
            <a:r>
              <a:rPr lang="nb-NO" err="1"/>
              <a:t>Click</a:t>
            </a:r>
            <a:r>
              <a:rPr lang="nb-NO"/>
              <a:t> </a:t>
            </a:r>
            <a:r>
              <a:rPr lang="nb-NO" err="1"/>
              <a:t>icon</a:t>
            </a:r>
            <a:r>
              <a:rPr lang="nb-NO"/>
              <a:t> </a:t>
            </a:r>
            <a:r>
              <a:rPr lang="nb-NO" err="1"/>
              <a:t>below</a:t>
            </a:r>
            <a:r>
              <a:rPr lang="nb-NO"/>
              <a:t> to </a:t>
            </a:r>
            <a:r>
              <a:rPr lang="nb-NO" err="1"/>
              <a:t>insert</a:t>
            </a:r>
            <a:r>
              <a:rPr lang="nb-NO"/>
              <a:t> an image or </a:t>
            </a:r>
            <a:r>
              <a:rPr lang="nb-NO" err="1"/>
              <a:t>remove</a:t>
            </a:r>
            <a:r>
              <a:rPr lang="nb-NO"/>
              <a:t> </a:t>
            </a:r>
            <a:r>
              <a:rPr lang="nb-NO" err="1"/>
              <a:t>this</a:t>
            </a:r>
            <a:r>
              <a:rPr lang="nb-NO"/>
              <a:t> placeholder to </a:t>
            </a:r>
            <a:r>
              <a:rPr lang="nb-NO" err="1"/>
              <a:t>use</a:t>
            </a:r>
            <a:r>
              <a:rPr lang="nb-NO"/>
              <a:t> </a:t>
            </a:r>
            <a:r>
              <a:rPr lang="nb-NO" err="1"/>
              <a:t>the</a:t>
            </a:r>
            <a:r>
              <a:rPr lang="nb-NO"/>
              <a:t> whitespace in </a:t>
            </a:r>
            <a:r>
              <a:rPr lang="nb-NO" err="1"/>
              <a:t>another</a:t>
            </a:r>
            <a:r>
              <a:rPr lang="nb-NO"/>
              <a:t> </a:t>
            </a:r>
            <a:r>
              <a:rPr lang="nb-NO" err="1"/>
              <a:t>way</a:t>
            </a:r>
            <a:endParaRPr lang="nb-NO"/>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vert="horz" wrap="square" lIns="0" tIns="0" rIns="320040" bIns="0" anchor="ctr">
            <a:noAutofit/>
          </a:bodyPr>
          <a:lstStyle>
            <a:lvl1pPr rtl="0">
              <a:defRPr sz="4400">
                <a:solidFill>
                  <a:schemeClr val="bg1"/>
                </a:solidFill>
                <a:latin typeface="+mj-lt"/>
                <a:ea typeface="+mj-ea"/>
                <a:cs typeface="+mj-cs"/>
                <a:sym typeface="Trebuchet MS" panose="020B0603020202020204" pitchFamily="34" charset="0"/>
              </a:defRPr>
            </a:lvl1pPr>
          </a:lstStyle>
          <a:p>
            <a:r>
              <a:rPr lang="nb-NO" err="1"/>
              <a:t>Click</a:t>
            </a:r>
            <a:r>
              <a:rPr lang="nb-NO"/>
              <a:t> to </a:t>
            </a:r>
            <a:r>
              <a:rPr lang="nb-NO" err="1"/>
              <a:t>add</a:t>
            </a:r>
            <a:r>
              <a:rPr lang="nb-NO"/>
              <a:t> </a:t>
            </a:r>
            <a:r>
              <a:rPr lang="nb-NO" err="1"/>
              <a:t>title</a:t>
            </a:r>
            <a:endParaRPr lang="nb-NO"/>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800" kern="1200">
              <a:solidFill>
                <a:schemeClr val="bg1">
                  <a:lumMod val="50000"/>
                </a:schemeClr>
              </a:solidFill>
              <a:latin typeface="+mn-lt"/>
              <a:ea typeface="+mn-ea"/>
              <a:cs typeface="+mn-cs"/>
              <a:sym typeface="Trebuchet MS" panose="020B0603020202020204" pitchFamily="34" charset="0"/>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rtl="0">
              <a:defRPr>
                <a:solidFill>
                  <a:schemeClr val="bg1">
                    <a:lumMod val="50000"/>
                  </a:schemeClr>
                </a:solidFill>
                <a:latin typeface="+mn-lt"/>
                <a:ea typeface="+mn-ea"/>
                <a:cs typeface="+mn-cs"/>
                <a:sym typeface="Trebuchet MS" panose="020B0603020202020204" pitchFamily="34" charset="0"/>
              </a:defRPr>
            </a:lvl1pPr>
          </a:lstStyle>
          <a:p>
            <a:endParaRPr lang="nb-NO"/>
          </a:p>
        </p:txBody>
      </p:sp>
      <p:sp>
        <p:nvSpPr>
          <p:cNvPr id="2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lumMod val="50000"/>
                  </a:schemeClr>
                </a:solidFill>
                <a:latin typeface="+mn-lt"/>
                <a:ea typeface="+mn-ea"/>
                <a:cs typeface="+mn-cs"/>
                <a:sym typeface="Trebuchet MS" panose="020B0603020202020204" pitchFamily="34" charset="0"/>
              </a:rPr>
              <a:t>Copyright © 2021 by Boston </a:t>
            </a:r>
            <a:r>
              <a:rPr lang="nb-NO" sz="700" err="1">
                <a:solidFill>
                  <a:schemeClr val="bg1">
                    <a:lumMod val="50000"/>
                  </a:schemeClr>
                </a:solidFill>
                <a:latin typeface="+mn-lt"/>
                <a:ea typeface="+mn-ea"/>
                <a:cs typeface="+mn-cs"/>
                <a:sym typeface="Trebuchet MS" panose="020B0603020202020204" pitchFamily="34" charset="0"/>
              </a:rPr>
              <a:t>Consulting</a:t>
            </a:r>
            <a:r>
              <a:rPr lang="nb-NO" sz="700">
                <a:solidFill>
                  <a:schemeClr val="bg1">
                    <a:lumMod val="50000"/>
                  </a:schemeClr>
                </a:solidFill>
                <a:latin typeface="+mn-lt"/>
                <a:ea typeface="+mn-ea"/>
                <a:cs typeface="+mn-cs"/>
                <a:sym typeface="Trebuchet MS" panose="020B0603020202020204" pitchFamily="34" charset="0"/>
              </a:rPr>
              <a:t> Group. All </a:t>
            </a:r>
            <a:r>
              <a:rPr lang="nb-NO" sz="700" err="1">
                <a:solidFill>
                  <a:schemeClr val="bg1">
                    <a:lumMod val="50000"/>
                  </a:schemeClr>
                </a:solidFill>
                <a:latin typeface="+mn-lt"/>
                <a:ea typeface="+mn-ea"/>
                <a:cs typeface="+mn-cs"/>
                <a:sym typeface="Trebuchet MS" panose="020B0603020202020204" pitchFamily="34" charset="0"/>
              </a:rPr>
              <a:t>rights</a:t>
            </a:r>
            <a:r>
              <a:rPr lang="nb-NO" sz="700">
                <a:solidFill>
                  <a:schemeClr val="bg1">
                    <a:lumMod val="50000"/>
                  </a:schemeClr>
                </a:solidFill>
                <a:latin typeface="+mn-lt"/>
                <a:ea typeface="+mn-ea"/>
                <a:cs typeface="+mn-cs"/>
                <a:sym typeface="Trebuchet MS" panose="020B0603020202020204" pitchFamily="34" charset="0"/>
              </a:rPr>
              <a:t> </a:t>
            </a:r>
            <a:r>
              <a:rPr lang="nb-NO" sz="700" err="1">
                <a:solidFill>
                  <a:schemeClr val="bg1">
                    <a:lumMod val="50000"/>
                  </a:schemeClr>
                </a:solidFill>
                <a:latin typeface="+mn-lt"/>
                <a:ea typeface="+mn-ea"/>
                <a:cs typeface="+mn-cs"/>
                <a:sym typeface="Trebuchet MS" panose="020B0603020202020204" pitchFamily="34" charset="0"/>
              </a:rPr>
              <a:t>reserved</a:t>
            </a:r>
            <a:r>
              <a:rPr lang="nb-NO" sz="700">
                <a:solidFill>
                  <a:schemeClr val="bg1">
                    <a:lumMod val="50000"/>
                  </a:schemeClr>
                </a:solidFill>
                <a:latin typeface="+mn-lt"/>
                <a:ea typeface="+mn-ea"/>
                <a:cs typeface="+mn-cs"/>
                <a:sym typeface="Trebuchet MS" panose="020B0603020202020204" pitchFamily="34" charset="0"/>
              </a:rPr>
              <a:t>.</a:t>
            </a:r>
          </a:p>
        </p:txBody>
      </p:sp>
    </p:spTree>
    <p:extLst>
      <p:ext uri="{BB962C8B-B14F-4D97-AF65-F5344CB8AC3E}">
        <p14:creationId xmlns:p14="http://schemas.microsoft.com/office/powerpoint/2010/main" val="40892806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Green two third">
    <p:bg bwMode="grayWhite">
      <p:bgPr>
        <a:solidFill>
          <a:srgbClr val="7C7C7C"/>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40394921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0000"/>
              </a:lnSpc>
              <a:spcBef>
                <a:spcPct val="0"/>
              </a:spcBef>
              <a:spcAft>
                <a:spcPct val="0"/>
              </a:spcAft>
            </a:pPr>
            <a:endParaRPr lang="nb-NO" sz="4400" b="0" i="0" baseline="0">
              <a:solidFill>
                <a:srgbClr val="FFFFFF"/>
              </a:solidFill>
              <a:latin typeface="+mn-lt"/>
              <a:ea typeface="+mn-ea"/>
              <a:cs typeface="+mn-cs"/>
              <a:sym typeface="Trebuchet MS" panose="020B0603020202020204" pitchFamily="34" charset="0"/>
            </a:endParaRP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p:nvSpPr>
        <p:spPr bwMode="gray">
          <a:xfrm>
            <a:off x="7819543" y="0"/>
            <a:ext cx="4372457"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nb-NO" sz="1200">
              <a:solidFill>
                <a:schemeClr val="bg1"/>
              </a:solidFill>
              <a:latin typeface="+mn-lt"/>
              <a:ea typeface="+mn-ea"/>
              <a:cs typeface="+mn-cs"/>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rtl="0">
              <a:defRPr sz="1600">
                <a:solidFill>
                  <a:schemeClr val="tx1"/>
                </a:solidFill>
                <a:latin typeface="+mn-lt"/>
                <a:ea typeface="+mn-ea"/>
                <a:cs typeface="+mn-cs"/>
                <a:sym typeface="Trebuchet MS" panose="020B0603020202020204" pitchFamily="34" charset="0"/>
              </a:defRPr>
            </a:lvl1pPr>
          </a:lstStyle>
          <a:p>
            <a:r>
              <a:rPr lang="nb-NO" err="1"/>
              <a:t>Click</a:t>
            </a:r>
            <a:r>
              <a:rPr lang="nb-NO"/>
              <a:t> </a:t>
            </a:r>
            <a:r>
              <a:rPr lang="nb-NO" err="1"/>
              <a:t>icon</a:t>
            </a:r>
            <a:r>
              <a:rPr lang="nb-NO"/>
              <a:t> </a:t>
            </a:r>
            <a:r>
              <a:rPr lang="nb-NO" err="1"/>
              <a:t>below</a:t>
            </a:r>
            <a:r>
              <a:rPr lang="nb-NO"/>
              <a:t> to </a:t>
            </a:r>
            <a:r>
              <a:rPr lang="nb-NO" err="1"/>
              <a:t>insert</a:t>
            </a:r>
            <a:r>
              <a:rPr lang="nb-NO"/>
              <a:t> an image or </a:t>
            </a:r>
            <a:r>
              <a:rPr lang="nb-NO" err="1"/>
              <a:t>remove</a:t>
            </a:r>
            <a:r>
              <a:rPr lang="nb-NO"/>
              <a:t> </a:t>
            </a:r>
            <a:r>
              <a:rPr lang="nb-NO" err="1"/>
              <a:t>this</a:t>
            </a:r>
            <a:r>
              <a:rPr lang="nb-NO"/>
              <a:t> placeholder to </a:t>
            </a:r>
            <a:r>
              <a:rPr lang="nb-NO" err="1"/>
              <a:t>use</a:t>
            </a:r>
            <a:r>
              <a:rPr lang="nb-NO"/>
              <a:t> </a:t>
            </a:r>
            <a:r>
              <a:rPr lang="nb-NO" err="1"/>
              <a:t>the</a:t>
            </a:r>
            <a:r>
              <a:rPr lang="nb-NO"/>
              <a:t> whitespace in </a:t>
            </a:r>
            <a:r>
              <a:rPr lang="nb-NO" err="1"/>
              <a:t>another</a:t>
            </a:r>
            <a:r>
              <a:rPr lang="nb-NO"/>
              <a:t> </a:t>
            </a:r>
            <a:r>
              <a:rPr lang="nb-NO" err="1"/>
              <a:t>way</a:t>
            </a:r>
            <a:endParaRPr lang="nb-NO"/>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rtl="0">
              <a:defRPr>
                <a:solidFill>
                  <a:schemeClr val="bg1">
                    <a:lumMod val="50000"/>
                  </a:schemeClr>
                </a:solidFill>
                <a:latin typeface="+mn-lt"/>
                <a:ea typeface="+mn-ea"/>
                <a:cs typeface="+mn-cs"/>
                <a:sym typeface="Trebuchet MS" panose="020B0603020202020204" pitchFamily="34" charset="0"/>
              </a:defRPr>
            </a:lvl1pPr>
          </a:lstStyle>
          <a:p>
            <a:endParaRPr lang="nb-NO"/>
          </a:p>
        </p:txBody>
      </p:sp>
      <p:sp>
        <p:nvSpPr>
          <p:cNvPr id="15" name="Copyright" hidden="1"/>
          <p:cNvSpPr txBox="1"/>
          <p:nvPr/>
        </p:nvSpPr>
        <p:spPr>
          <a:xfrm rot="16200000">
            <a:off x="9486900" y="3916394"/>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lumMod val="50000"/>
                  </a:schemeClr>
                </a:solidFill>
                <a:latin typeface="+mn-lt"/>
                <a:ea typeface="+mn-ea"/>
                <a:cs typeface="+mn-cs"/>
                <a:sym typeface="Trebuchet MS" panose="020B0603020202020204" pitchFamily="34" charset="0"/>
              </a:rPr>
              <a:t>Copyright © 2021 by Boston </a:t>
            </a:r>
            <a:r>
              <a:rPr lang="nb-NO" sz="700" err="1">
                <a:solidFill>
                  <a:schemeClr val="bg1">
                    <a:lumMod val="50000"/>
                  </a:schemeClr>
                </a:solidFill>
                <a:latin typeface="+mn-lt"/>
                <a:ea typeface="+mn-ea"/>
                <a:cs typeface="+mn-cs"/>
                <a:sym typeface="Trebuchet MS" panose="020B0603020202020204" pitchFamily="34" charset="0"/>
              </a:rPr>
              <a:t>Consulting</a:t>
            </a:r>
            <a:r>
              <a:rPr lang="nb-NO" sz="700">
                <a:solidFill>
                  <a:schemeClr val="bg1">
                    <a:lumMod val="50000"/>
                  </a:schemeClr>
                </a:solidFill>
                <a:latin typeface="+mn-lt"/>
                <a:ea typeface="+mn-ea"/>
                <a:cs typeface="+mn-cs"/>
                <a:sym typeface="Trebuchet MS" panose="020B0603020202020204" pitchFamily="34" charset="0"/>
              </a:rPr>
              <a:t> Group. All </a:t>
            </a:r>
            <a:r>
              <a:rPr lang="nb-NO" sz="700" err="1">
                <a:solidFill>
                  <a:schemeClr val="bg1">
                    <a:lumMod val="50000"/>
                  </a:schemeClr>
                </a:solidFill>
                <a:latin typeface="+mn-lt"/>
                <a:ea typeface="+mn-ea"/>
                <a:cs typeface="+mn-cs"/>
                <a:sym typeface="Trebuchet MS" panose="020B0603020202020204" pitchFamily="34" charset="0"/>
              </a:rPr>
              <a:t>rights</a:t>
            </a:r>
            <a:r>
              <a:rPr lang="nb-NO" sz="700">
                <a:solidFill>
                  <a:schemeClr val="bg1">
                    <a:lumMod val="50000"/>
                  </a:schemeClr>
                </a:solidFill>
                <a:latin typeface="+mn-lt"/>
                <a:ea typeface="+mn-ea"/>
                <a:cs typeface="+mn-cs"/>
                <a:sym typeface="Trebuchet MS" panose="020B0603020202020204" pitchFamily="34" charset="0"/>
              </a:rPr>
              <a:t> </a:t>
            </a:r>
            <a:r>
              <a:rPr lang="nb-NO" sz="700" err="1">
                <a:solidFill>
                  <a:schemeClr val="bg1">
                    <a:lumMod val="50000"/>
                  </a:schemeClr>
                </a:solidFill>
                <a:latin typeface="+mn-lt"/>
                <a:ea typeface="+mn-ea"/>
                <a:cs typeface="+mn-cs"/>
                <a:sym typeface="Trebuchet MS" panose="020B0603020202020204" pitchFamily="34" charset="0"/>
              </a:rPr>
              <a:t>reserved</a:t>
            </a:r>
            <a:r>
              <a:rPr lang="nb-NO" sz="700">
                <a:solidFill>
                  <a:schemeClr val="bg1">
                    <a:lumMod val="50000"/>
                  </a:schemeClr>
                </a:solidFill>
                <a:latin typeface="+mn-lt"/>
                <a:ea typeface="+mn-ea"/>
                <a:cs typeface="+mn-cs"/>
                <a:sym typeface="Trebuchet MS" panose="020B0603020202020204" pitchFamily="34" charset="0"/>
              </a:rPr>
              <a:t>.</a:t>
            </a:r>
          </a:p>
        </p:txBody>
      </p:sp>
      <p:sp>
        <p:nvSpPr>
          <p:cNvPr id="14" name="Title 1"/>
          <p:cNvSpPr>
            <a:spLocks noGrp="1"/>
          </p:cNvSpPr>
          <p:nvPr>
            <p:ph type="title" hasCustomPrompt="1"/>
          </p:nvPr>
        </p:nvSpPr>
        <p:spPr bwMode="blackWhite">
          <a:xfrm>
            <a:off x="630000" y="1804650"/>
            <a:ext cx="6247552" cy="3286800"/>
          </a:xfrm>
          <a:prstGeom prst="rect">
            <a:avLst/>
          </a:prstGeom>
        </p:spPr>
        <p:txBody>
          <a:bodyPr vert="horz" anchor="ctr">
            <a:noAutofit/>
          </a:bodyPr>
          <a:lstStyle>
            <a:lvl1pPr rtl="0">
              <a:defRPr sz="4400">
                <a:solidFill>
                  <a:schemeClr val="bg1"/>
                </a:solidFill>
                <a:latin typeface="+mj-lt"/>
                <a:ea typeface="+mj-ea"/>
                <a:cs typeface="+mj-cs"/>
                <a:sym typeface="Trebuchet MS" panose="020B0603020202020204" pitchFamily="34" charset="0"/>
              </a:defRPr>
            </a:lvl1pPr>
          </a:lstStyle>
          <a:p>
            <a:r>
              <a:rPr lang="nb-NO" err="1"/>
              <a:t>Click</a:t>
            </a:r>
            <a:r>
              <a:rPr lang="nb-NO"/>
              <a:t> to </a:t>
            </a:r>
            <a:r>
              <a:rPr lang="nb-NO" err="1"/>
              <a:t>edit</a:t>
            </a:r>
            <a:r>
              <a:rPr lang="nb-NO"/>
              <a:t> </a:t>
            </a:r>
            <a:r>
              <a:rPr lang="nb-NO" err="1"/>
              <a:t>title</a:t>
            </a:r>
            <a:endParaRPr lang="nb-NO"/>
          </a:p>
        </p:txBody>
      </p:sp>
      <p:sp>
        <p:nvSpPr>
          <p:cNvPr id="13" name="TextBox 1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2047011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Left arrow">
    <p:bg>
      <p:bgPr>
        <a:solidFill>
          <a:srgbClr val="7C7C7C"/>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807972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0000"/>
              </a:lnSpc>
              <a:spcBef>
                <a:spcPct val="0"/>
              </a:spcBef>
              <a:spcAft>
                <a:spcPct val="0"/>
              </a:spcAft>
            </a:pPr>
            <a:endParaRPr lang="nb-NO" sz="3200" b="0" i="0" baseline="0">
              <a:solidFill>
                <a:srgbClr val="FFFFFF"/>
              </a:solidFill>
              <a:latin typeface="+mn-lt"/>
              <a:ea typeface="+mn-ea"/>
              <a:cs typeface="+mn-cs"/>
              <a:sym typeface="Trebuchet MS" panose="020B0603020202020204" pitchFamily="34" charset="0"/>
            </a:endParaRPr>
          </a:p>
        </p:txBody>
      </p:sp>
      <p:sp>
        <p:nvSpPr>
          <p:cNvPr id="16"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nb-NO" sz="1200">
              <a:solidFill>
                <a:prstClr val="white"/>
              </a:solidFill>
              <a:latin typeface="+mn-lt"/>
              <a:ea typeface="+mn-ea"/>
              <a:cs typeface="+mn-cs"/>
              <a:sym typeface="Trebuchet MS" panose="020B0603020202020204" pitchFamily="34" charset="0"/>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rtl="0">
              <a:defRPr>
                <a:solidFill>
                  <a:schemeClr val="bg1"/>
                </a:solidFill>
                <a:latin typeface="+mn-lt"/>
                <a:ea typeface="+mn-ea"/>
                <a:cs typeface="+mn-cs"/>
                <a:sym typeface="Trebuchet MS" panose="020B0603020202020204" pitchFamily="34" charset="0"/>
              </a:defRPr>
            </a:lvl1pPr>
          </a:lstStyle>
          <a:p>
            <a:endParaRPr lang="nb-NO"/>
          </a:p>
        </p:txBody>
      </p:sp>
      <p:sp>
        <p:nvSpPr>
          <p:cNvPr id="1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solidFill>
                <a:latin typeface="+mn-lt"/>
                <a:ea typeface="+mn-ea"/>
                <a:cs typeface="+mn-cs"/>
                <a:sym typeface="Trebuchet MS" panose="020B0603020202020204" pitchFamily="34" charset="0"/>
              </a:rPr>
              <a:t>Copyright © 2021 by Boston </a:t>
            </a:r>
            <a:r>
              <a:rPr lang="nb-NO" sz="700" err="1">
                <a:solidFill>
                  <a:schemeClr val="bg1"/>
                </a:solidFill>
                <a:latin typeface="+mn-lt"/>
                <a:ea typeface="+mn-ea"/>
                <a:cs typeface="+mn-cs"/>
                <a:sym typeface="Trebuchet MS" panose="020B0603020202020204" pitchFamily="34" charset="0"/>
              </a:rPr>
              <a:t>Consulting</a:t>
            </a:r>
            <a:r>
              <a:rPr lang="nb-NO" sz="700">
                <a:solidFill>
                  <a:schemeClr val="bg1"/>
                </a:solidFill>
                <a:latin typeface="+mn-lt"/>
                <a:ea typeface="+mn-ea"/>
                <a:cs typeface="+mn-cs"/>
                <a:sym typeface="Trebuchet MS" panose="020B0603020202020204" pitchFamily="34" charset="0"/>
              </a:rPr>
              <a:t> Group. All </a:t>
            </a:r>
            <a:r>
              <a:rPr lang="nb-NO" sz="700" err="1">
                <a:solidFill>
                  <a:schemeClr val="bg1"/>
                </a:solidFill>
                <a:latin typeface="+mn-lt"/>
                <a:ea typeface="+mn-ea"/>
                <a:cs typeface="+mn-cs"/>
                <a:sym typeface="Trebuchet MS" panose="020B0603020202020204" pitchFamily="34" charset="0"/>
              </a:rPr>
              <a:t>rights</a:t>
            </a:r>
            <a:r>
              <a:rPr lang="nb-NO" sz="700">
                <a:solidFill>
                  <a:schemeClr val="bg1"/>
                </a:solidFill>
                <a:latin typeface="+mn-lt"/>
                <a:ea typeface="+mn-ea"/>
                <a:cs typeface="+mn-cs"/>
                <a:sym typeface="Trebuchet MS" panose="020B0603020202020204" pitchFamily="34" charset="0"/>
              </a:rPr>
              <a:t> </a:t>
            </a:r>
            <a:r>
              <a:rPr lang="nb-NO" sz="700" err="1">
                <a:solidFill>
                  <a:schemeClr val="bg1"/>
                </a:solidFill>
                <a:latin typeface="+mn-lt"/>
                <a:ea typeface="+mn-ea"/>
                <a:cs typeface="+mn-cs"/>
                <a:sym typeface="Trebuchet MS" panose="020B0603020202020204" pitchFamily="34" charset="0"/>
              </a:rPr>
              <a:t>reserved</a:t>
            </a:r>
            <a:r>
              <a:rPr lang="nb-NO" sz="700">
                <a:solidFill>
                  <a:schemeClr val="bg1"/>
                </a:solidFill>
                <a:latin typeface="+mn-lt"/>
                <a:ea typeface="+mn-ea"/>
                <a:cs typeface="+mn-cs"/>
                <a:sym typeface="Trebuchet MS" panose="020B0603020202020204" pitchFamily="34" charset="0"/>
              </a:rPr>
              <a:t>.</a:t>
            </a:r>
          </a:p>
        </p:txBody>
      </p:sp>
      <p:sp>
        <p:nvSpPr>
          <p:cNvPr id="12" name="TextBox 11"/>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1000" kern="1200">
              <a:solidFill>
                <a:schemeClr val="bg1"/>
              </a:solidFill>
              <a:latin typeface="+mn-lt"/>
              <a:ea typeface="+mn-ea"/>
              <a:cs typeface="+mn-cs"/>
              <a:sym typeface="Trebuchet MS" panose="020B0603020202020204" pitchFamily="34" charset="0"/>
            </a:endParaRPr>
          </a:p>
        </p:txBody>
      </p:sp>
      <p:sp>
        <p:nvSpPr>
          <p:cNvPr id="17" name="Title 2"/>
          <p:cNvSpPr>
            <a:spLocks noGrp="1"/>
          </p:cNvSpPr>
          <p:nvPr>
            <p:ph type="title" hasCustomPrompt="1"/>
          </p:nvPr>
        </p:nvSpPr>
        <p:spPr>
          <a:xfrm>
            <a:off x="630000" y="2764203"/>
            <a:ext cx="2478638" cy="1314311"/>
          </a:xfrm>
          <a:prstGeom prst="rect">
            <a:avLst/>
          </a:prstGeom>
        </p:spPr>
        <p:txBody>
          <a:bodyPr vert="horz" anchor="ctr">
            <a:noAutofit/>
          </a:bodyPr>
          <a:lstStyle>
            <a:lvl1pPr rtl="0">
              <a:defRPr sz="3200" baseline="0">
                <a:solidFill>
                  <a:srgbClr val="ED9300"/>
                </a:solidFill>
                <a:latin typeface="+mj-lt"/>
                <a:ea typeface="+mj-ea"/>
                <a:cs typeface="+mj-cs"/>
                <a:sym typeface="Trebuchet MS" panose="020B0603020202020204" pitchFamily="34" charset="0"/>
              </a:defRPr>
            </a:lvl1pPr>
          </a:lstStyle>
          <a:p>
            <a:r>
              <a:rPr lang="nb-NO" err="1">
                <a:solidFill>
                  <a:schemeClr val="tx2"/>
                </a:solidFill>
              </a:rPr>
              <a:t>Click</a:t>
            </a:r>
            <a:r>
              <a:rPr lang="nb-NO">
                <a:solidFill>
                  <a:schemeClr val="tx2"/>
                </a:solidFill>
              </a:rPr>
              <a:t> to </a:t>
            </a:r>
            <a:r>
              <a:rPr lang="nb-NO" err="1">
                <a:solidFill>
                  <a:schemeClr val="tx2"/>
                </a:solidFill>
              </a:rPr>
              <a:t>add</a:t>
            </a:r>
            <a:r>
              <a:rPr lang="nb-NO">
                <a:solidFill>
                  <a:schemeClr val="tx2"/>
                </a:solidFill>
              </a:rPr>
              <a:t> </a:t>
            </a:r>
            <a:r>
              <a:rPr lang="nb-NO" err="1">
                <a:solidFill>
                  <a:schemeClr val="tx2"/>
                </a:solidFill>
              </a:rPr>
              <a:t>title</a:t>
            </a:r>
            <a:endParaRPr lang="nb-NO">
              <a:solidFill>
                <a:schemeClr val="tx2"/>
              </a:solidFill>
            </a:endParaRPr>
          </a:p>
        </p:txBody>
      </p:sp>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0593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8860528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0000"/>
              </a:lnSpc>
              <a:spcBef>
                <a:spcPct val="0"/>
              </a:spcBef>
              <a:spcAft>
                <a:spcPct val="0"/>
              </a:spcAft>
            </a:pPr>
            <a:endParaRPr lang="nb-NO" sz="3200" b="0" i="0" baseline="0">
              <a:solidFill>
                <a:srgbClr val="FFFFFF"/>
              </a:solidFill>
              <a:latin typeface="+mn-lt"/>
              <a:ea typeface="+mn-ea"/>
              <a:cs typeface="+mn-cs"/>
              <a:sym typeface="Trebuchet MS" panose="020B0603020202020204" pitchFamily="34" charset="0"/>
            </a:endParaRPr>
          </a:p>
        </p:txBody>
      </p:sp>
      <p:sp>
        <p:nvSpPr>
          <p:cNvPr id="16" name="Freeform 14"/>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7C7C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nb-NO" sz="120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630000" y="2764203"/>
            <a:ext cx="2478638" cy="1314311"/>
          </a:xfrm>
        </p:spPr>
        <p:txBody>
          <a:bodyPr vert="horz" anchor="ctr" anchorCtr="0">
            <a:noAutofit/>
          </a:bodyPr>
          <a:lstStyle>
            <a:lvl1pPr rtl="0">
              <a:defRPr sz="3200" baseline="0">
                <a:solidFill>
                  <a:srgbClr val="FFFFFF"/>
                </a:solidFill>
                <a:latin typeface="+mj-lt"/>
                <a:ea typeface="+mj-ea"/>
                <a:cs typeface="+mj-cs"/>
                <a:sym typeface="Trebuchet MS" panose="020B0603020202020204" pitchFamily="34" charset="0"/>
              </a:defRPr>
            </a:lvl1pPr>
          </a:lstStyle>
          <a:p>
            <a:r>
              <a:rPr lang="nb-NO" err="1"/>
              <a:t>Click</a:t>
            </a:r>
            <a:r>
              <a:rPr lang="nb-NO"/>
              <a:t> to </a:t>
            </a:r>
            <a:r>
              <a:rPr lang="nb-NO" err="1"/>
              <a:t>add</a:t>
            </a:r>
            <a:r>
              <a:rPr lang="nb-NO"/>
              <a:t> </a:t>
            </a:r>
            <a:r>
              <a:rPr lang="nb-NO" err="1"/>
              <a:t>title</a:t>
            </a:r>
            <a:endParaRPr lang="nb-NO"/>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rtl="0">
              <a:defRPr sz="1000">
                <a:solidFill>
                  <a:schemeClr val="bg1">
                    <a:lumMod val="50000"/>
                  </a:schemeClr>
                </a:solidFill>
                <a:latin typeface="+mn-lt"/>
                <a:ea typeface="+mn-ea"/>
                <a:cs typeface="+mn-cs"/>
                <a:sym typeface="Trebuchet MS" panose="020B0603020202020204" pitchFamily="34" charset="0"/>
              </a:defRPr>
            </a:lvl1pPr>
          </a:lstStyle>
          <a:p>
            <a:endParaRPr lang="nb-NO"/>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1000" kern="1200">
              <a:solidFill>
                <a:schemeClr val="bg1">
                  <a:lumMod val="50000"/>
                </a:schemeClr>
              </a:solidFill>
              <a:latin typeface="+mn-lt"/>
              <a:ea typeface="+mn-ea"/>
              <a:cs typeface="+mn-cs"/>
              <a:sym typeface="Trebuchet MS" panose="020B0603020202020204" pitchFamily="34" charset="0"/>
            </a:endParaRPr>
          </a:p>
        </p:txBody>
      </p:sp>
      <p:sp>
        <p:nvSpPr>
          <p:cNvPr id="1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lumMod val="50000"/>
                  </a:schemeClr>
                </a:solidFill>
                <a:latin typeface="+mn-lt"/>
                <a:ea typeface="+mn-ea"/>
                <a:cs typeface="+mn-cs"/>
                <a:sym typeface="Trebuchet MS" panose="020B0603020202020204" pitchFamily="34" charset="0"/>
              </a:rPr>
              <a:t>Copyright © 2021 by Boston </a:t>
            </a:r>
            <a:r>
              <a:rPr lang="nb-NO" sz="700" err="1">
                <a:solidFill>
                  <a:schemeClr val="bg1">
                    <a:lumMod val="50000"/>
                  </a:schemeClr>
                </a:solidFill>
                <a:latin typeface="+mn-lt"/>
                <a:ea typeface="+mn-ea"/>
                <a:cs typeface="+mn-cs"/>
                <a:sym typeface="Trebuchet MS" panose="020B0603020202020204" pitchFamily="34" charset="0"/>
              </a:rPr>
              <a:t>Consulting</a:t>
            </a:r>
            <a:r>
              <a:rPr lang="nb-NO" sz="700">
                <a:solidFill>
                  <a:schemeClr val="bg1">
                    <a:lumMod val="50000"/>
                  </a:schemeClr>
                </a:solidFill>
                <a:latin typeface="+mn-lt"/>
                <a:ea typeface="+mn-ea"/>
                <a:cs typeface="+mn-cs"/>
                <a:sym typeface="Trebuchet MS" panose="020B0603020202020204" pitchFamily="34" charset="0"/>
              </a:rPr>
              <a:t> Group. All </a:t>
            </a:r>
            <a:r>
              <a:rPr lang="nb-NO" sz="700" err="1">
                <a:solidFill>
                  <a:schemeClr val="bg1">
                    <a:lumMod val="50000"/>
                  </a:schemeClr>
                </a:solidFill>
                <a:latin typeface="+mn-lt"/>
                <a:ea typeface="+mn-ea"/>
                <a:cs typeface="+mn-cs"/>
                <a:sym typeface="Trebuchet MS" panose="020B0603020202020204" pitchFamily="34" charset="0"/>
              </a:rPr>
              <a:t>rights</a:t>
            </a:r>
            <a:r>
              <a:rPr lang="nb-NO" sz="700">
                <a:solidFill>
                  <a:schemeClr val="bg1">
                    <a:lumMod val="50000"/>
                  </a:schemeClr>
                </a:solidFill>
                <a:latin typeface="+mn-lt"/>
                <a:ea typeface="+mn-ea"/>
                <a:cs typeface="+mn-cs"/>
                <a:sym typeface="Trebuchet MS" panose="020B0603020202020204" pitchFamily="34" charset="0"/>
              </a:rPr>
              <a:t> </a:t>
            </a:r>
            <a:r>
              <a:rPr lang="nb-NO" sz="700" err="1">
                <a:solidFill>
                  <a:schemeClr val="bg1">
                    <a:lumMod val="50000"/>
                  </a:schemeClr>
                </a:solidFill>
                <a:latin typeface="+mn-lt"/>
                <a:ea typeface="+mn-ea"/>
                <a:cs typeface="+mn-cs"/>
                <a:sym typeface="Trebuchet MS" panose="020B0603020202020204" pitchFamily="34" charset="0"/>
              </a:rPr>
              <a:t>reserved</a:t>
            </a:r>
            <a:r>
              <a:rPr lang="nb-NO" sz="700">
                <a:solidFill>
                  <a:schemeClr val="bg1">
                    <a:lumMod val="50000"/>
                  </a:schemeClr>
                </a:solidFill>
                <a:latin typeface="+mn-lt"/>
                <a:ea typeface="+mn-ea"/>
                <a:cs typeface="+mn-cs"/>
                <a:sym typeface="Trebuchet MS" panose="020B0603020202020204" pitchFamily="34" charset="0"/>
              </a:rPr>
              <a:t>.</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12054364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tel og innhold">
    <p:bg>
      <p:bgRef idx="1001">
        <a:schemeClr val="bg1"/>
      </p:bgRef>
    </p:bg>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334048" y="900001"/>
            <a:ext cx="11510423" cy="5623952"/>
          </a:xfrm>
        </p:spPr>
        <p:txBody>
          <a:bodyPr/>
          <a:lstStyle>
            <a:lvl1pPr>
              <a:spcAft>
                <a:spcPts val="0"/>
              </a:spcAft>
              <a:defRPr/>
            </a:lvl1pPr>
            <a:lvl2pPr>
              <a:spcBef>
                <a:spcPts val="0"/>
              </a:spcBef>
              <a:defRPr/>
            </a:lvl2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Slide Number Placeholder 3">
            <a:extLst>
              <a:ext uri="{FF2B5EF4-FFF2-40B4-BE49-F238E27FC236}">
                <a16:creationId xmlns:a16="http://schemas.microsoft.com/office/drawing/2014/main" id="{8D8C802B-AE49-47BB-AF14-1B113F366F09}"/>
              </a:ext>
            </a:extLst>
          </p:cNvPr>
          <p:cNvSpPr>
            <a:spLocks noGrp="1"/>
          </p:cNvSpPr>
          <p:nvPr>
            <p:ph type="sldNum" sz="quarter" idx="14"/>
          </p:nvPr>
        </p:nvSpPr>
        <p:spPr/>
        <p:txBody>
          <a:bodyPr/>
          <a:lstStyle/>
          <a:p>
            <a:fld id="{506AC2BF-D24A-4EB7-9901-6BA93FB1C43F}" type="slidenum">
              <a:rPr lang="en-US" smtClean="0"/>
              <a:pPr/>
              <a:t>‹#›</a:t>
            </a:fld>
            <a:endParaRPr lang="en-US"/>
          </a:p>
        </p:txBody>
      </p:sp>
      <p:sp>
        <p:nvSpPr>
          <p:cNvPr id="2" name="Title 1">
            <a:extLst>
              <a:ext uri="{FF2B5EF4-FFF2-40B4-BE49-F238E27FC236}">
                <a16:creationId xmlns:a16="http://schemas.microsoft.com/office/drawing/2014/main" id="{010D002B-773B-415D-A15F-838EC0659ACF}"/>
              </a:ext>
            </a:extLst>
          </p:cNvPr>
          <p:cNvSpPr>
            <a:spLocks noGrp="1"/>
          </p:cNvSpPr>
          <p:nvPr>
            <p:ph type="title"/>
          </p:nvPr>
        </p:nvSpPr>
        <p:spPr>
          <a:xfrm>
            <a:off x="334048" y="252000"/>
            <a:ext cx="10586488" cy="469132"/>
          </a:xfrm>
        </p:spPr>
        <p:txBody>
          <a:bodyPr/>
          <a:lstStyle/>
          <a:p>
            <a:r>
              <a:rPr lang="nb-NO"/>
              <a:t>Klikk for å redigere tittelstil</a:t>
            </a:r>
            <a:endParaRPr lang="en-US"/>
          </a:p>
        </p:txBody>
      </p:sp>
    </p:spTree>
    <p:extLst>
      <p:ext uri="{BB962C8B-B14F-4D97-AF65-F5344CB8AC3E}">
        <p14:creationId xmlns:p14="http://schemas.microsoft.com/office/powerpoint/2010/main" val="2129976370"/>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Arrow one third">
    <p:bg>
      <p:bgPr>
        <a:solidFill>
          <a:srgbClr val="7C7C7C"/>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69431650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0000"/>
              </a:lnSpc>
              <a:spcBef>
                <a:spcPct val="0"/>
              </a:spcBef>
              <a:spcAft>
                <a:spcPct val="0"/>
              </a:spcAft>
            </a:pPr>
            <a:endParaRPr lang="nb-NO" sz="4400" b="0" i="0" baseline="0">
              <a:solidFill>
                <a:srgbClr val="FFFFFF"/>
              </a:solidFill>
              <a:latin typeface="+mn-lt"/>
              <a:ea typeface="+mn-ea"/>
              <a:cs typeface="+mn-cs"/>
              <a:sym typeface="Trebuchet MS" panose="020B0603020202020204" pitchFamily="34" charset="0"/>
            </a:endParaRPr>
          </a:p>
        </p:txBody>
      </p:sp>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800" kern="1200">
              <a:solidFill>
                <a:schemeClr val="bg1"/>
              </a:solidFill>
              <a:latin typeface="+mn-lt"/>
              <a:ea typeface="+mn-ea"/>
              <a:cs typeface="+mn-cs"/>
              <a:sym typeface="Trebuchet MS" panose="020B0603020202020204" pitchFamily="34" charset="0"/>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rtl="0">
              <a:defRPr>
                <a:solidFill>
                  <a:schemeClr val="bg1"/>
                </a:solidFill>
                <a:latin typeface="+mn-lt"/>
                <a:ea typeface="+mn-ea"/>
                <a:cs typeface="+mn-cs"/>
                <a:sym typeface="Trebuchet MS" panose="020B0603020202020204" pitchFamily="34" charset="0"/>
              </a:defRPr>
            </a:lvl1pPr>
          </a:lstStyle>
          <a:p>
            <a:endParaRPr lang="nb-NO"/>
          </a:p>
        </p:txBody>
      </p:sp>
      <p:sp>
        <p:nvSpPr>
          <p:cNvPr id="1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solidFill>
                <a:latin typeface="+mn-lt"/>
                <a:ea typeface="+mn-ea"/>
                <a:cs typeface="+mn-cs"/>
                <a:sym typeface="Trebuchet MS" panose="020B0603020202020204" pitchFamily="34" charset="0"/>
              </a:rPr>
              <a:t>Copyright © 2021 by Boston </a:t>
            </a:r>
            <a:r>
              <a:rPr lang="nb-NO" sz="700" err="1">
                <a:solidFill>
                  <a:schemeClr val="bg1"/>
                </a:solidFill>
                <a:latin typeface="+mn-lt"/>
                <a:ea typeface="+mn-ea"/>
                <a:cs typeface="+mn-cs"/>
                <a:sym typeface="Trebuchet MS" panose="020B0603020202020204" pitchFamily="34" charset="0"/>
              </a:rPr>
              <a:t>Consulting</a:t>
            </a:r>
            <a:r>
              <a:rPr lang="nb-NO" sz="700">
                <a:solidFill>
                  <a:schemeClr val="bg1"/>
                </a:solidFill>
                <a:latin typeface="+mn-lt"/>
                <a:ea typeface="+mn-ea"/>
                <a:cs typeface="+mn-cs"/>
                <a:sym typeface="Trebuchet MS" panose="020B0603020202020204" pitchFamily="34" charset="0"/>
              </a:rPr>
              <a:t> Group. All </a:t>
            </a:r>
            <a:r>
              <a:rPr lang="nb-NO" sz="700" err="1">
                <a:solidFill>
                  <a:schemeClr val="bg1"/>
                </a:solidFill>
                <a:latin typeface="+mn-lt"/>
                <a:ea typeface="+mn-ea"/>
                <a:cs typeface="+mn-cs"/>
                <a:sym typeface="Trebuchet MS" panose="020B0603020202020204" pitchFamily="34" charset="0"/>
              </a:rPr>
              <a:t>rights</a:t>
            </a:r>
            <a:r>
              <a:rPr lang="nb-NO" sz="700">
                <a:solidFill>
                  <a:schemeClr val="bg1"/>
                </a:solidFill>
                <a:latin typeface="+mn-lt"/>
                <a:ea typeface="+mn-ea"/>
                <a:cs typeface="+mn-cs"/>
                <a:sym typeface="Trebuchet MS" panose="020B0603020202020204" pitchFamily="34" charset="0"/>
              </a:rPr>
              <a:t> </a:t>
            </a:r>
            <a:r>
              <a:rPr lang="nb-NO" sz="700" err="1">
                <a:solidFill>
                  <a:schemeClr val="bg1"/>
                </a:solidFill>
                <a:latin typeface="+mn-lt"/>
                <a:ea typeface="+mn-ea"/>
                <a:cs typeface="+mn-cs"/>
                <a:sym typeface="Trebuchet MS" panose="020B0603020202020204" pitchFamily="34" charset="0"/>
              </a:rPr>
              <a:t>reserved</a:t>
            </a:r>
            <a:r>
              <a:rPr lang="nb-NO" sz="700">
                <a:solidFill>
                  <a:schemeClr val="bg1"/>
                </a:solidFill>
                <a:latin typeface="+mn-lt"/>
                <a:ea typeface="+mn-ea"/>
                <a:cs typeface="+mn-cs"/>
                <a:sym typeface="Trebuchet MS" panose="020B0603020202020204" pitchFamily="34" charset="0"/>
              </a:rPr>
              <a:t>.</a:t>
            </a:r>
          </a:p>
        </p:txBody>
      </p:sp>
      <p:sp>
        <p:nvSpPr>
          <p:cNvPr id="13" name="Pentagon 3"/>
          <p:cNvSpPr/>
          <p:nvPr/>
        </p:nvSpPr>
        <p:spPr bwMode="white">
          <a:xfrm>
            <a:off x="1" y="0"/>
            <a:ext cx="5426920" cy="6858000"/>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nb-NO" sz="120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vert="horz" anchor="ctr">
            <a:noAutofit/>
          </a:bodyPr>
          <a:lstStyle>
            <a:lvl1pPr rtl="0">
              <a:defRPr sz="4400" b="0">
                <a:solidFill>
                  <a:srgbClr val="ED9300"/>
                </a:solidFill>
                <a:latin typeface="+mj-lt"/>
                <a:ea typeface="+mj-ea"/>
                <a:cs typeface="+mj-cs"/>
                <a:sym typeface="Trebuchet MS" panose="020B0603020202020204" pitchFamily="34" charset="0"/>
              </a:defRPr>
            </a:lvl1pPr>
          </a:lstStyle>
          <a:p>
            <a:r>
              <a:rPr lang="nb-NO" err="1"/>
              <a:t>Click</a:t>
            </a:r>
            <a:r>
              <a:rPr lang="nb-NO"/>
              <a:t> to </a:t>
            </a:r>
            <a:r>
              <a:rPr lang="nb-NO" err="1"/>
              <a:t>add</a:t>
            </a:r>
            <a:r>
              <a:rPr lang="nb-NO"/>
              <a:t> </a:t>
            </a:r>
            <a:r>
              <a:rPr lang="nb-NO" err="1"/>
              <a:t>title</a:t>
            </a:r>
            <a:endParaRPr lang="nb-NO"/>
          </a:p>
        </p:txBody>
      </p:sp>
      <p:pic>
        <p:nvPicPr>
          <p:cNvPr id="15"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476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9589563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0000"/>
              </a:lnSpc>
              <a:spcBef>
                <a:spcPct val="0"/>
              </a:spcBef>
              <a:spcAft>
                <a:spcPct val="0"/>
              </a:spcAft>
            </a:pPr>
            <a:endParaRPr lang="nb-NO" sz="4400" b="0" i="0" baseline="0">
              <a:solidFill>
                <a:srgbClr val="FFFFFF"/>
              </a:solidFill>
              <a:latin typeface="+mn-lt"/>
              <a:ea typeface="+mn-ea"/>
              <a:cs typeface="+mn-cs"/>
              <a:sym typeface="Trebuchet MS" panose="020B0603020202020204" pitchFamily="34" charset="0"/>
            </a:endParaRPr>
          </a:p>
        </p:txBody>
      </p:sp>
      <p:sp>
        <p:nvSpPr>
          <p:cNvPr id="13" name="Pentagon 3"/>
          <p:cNvSpPr/>
          <p:nvPr/>
        </p:nvSpPr>
        <p:spPr bwMode="white">
          <a:xfrm>
            <a:off x="1" y="0"/>
            <a:ext cx="5426920" cy="6858000"/>
          </a:xfrm>
          <a:prstGeom prst="homePlate">
            <a:avLst>
              <a:gd name="adj" fmla="val 12939"/>
            </a:avLst>
          </a:prstGeom>
          <a:solidFill>
            <a:srgbClr val="7C7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nb-NO" sz="120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vert="horz" anchor="ctr">
            <a:noAutofit/>
          </a:bodyPr>
          <a:lstStyle>
            <a:lvl1pPr rtl="0">
              <a:defRPr sz="4400" b="0">
                <a:solidFill>
                  <a:srgbClr val="FFFFFF"/>
                </a:solidFill>
                <a:latin typeface="+mj-lt"/>
                <a:ea typeface="+mj-ea"/>
                <a:cs typeface="+mj-cs"/>
                <a:sym typeface="Trebuchet MS" panose="020B0603020202020204" pitchFamily="34" charset="0"/>
              </a:defRPr>
            </a:lvl1pPr>
          </a:lstStyle>
          <a:p>
            <a:r>
              <a:rPr lang="nb-NO" err="1"/>
              <a:t>Click</a:t>
            </a:r>
            <a:r>
              <a:rPr lang="nb-NO"/>
              <a:t> to </a:t>
            </a:r>
            <a:r>
              <a:rPr lang="nb-NO" err="1"/>
              <a:t>add</a:t>
            </a:r>
            <a:r>
              <a:rPr lang="nb-NO"/>
              <a:t> </a:t>
            </a:r>
            <a:r>
              <a:rPr lang="nb-NO" err="1"/>
              <a:t>title</a:t>
            </a:r>
            <a:endParaRPr lang="nb-NO"/>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rtl="0">
              <a:defRPr sz="1000">
                <a:solidFill>
                  <a:schemeClr val="bg1">
                    <a:lumMod val="50000"/>
                  </a:schemeClr>
                </a:solidFill>
                <a:latin typeface="+mn-lt"/>
                <a:ea typeface="+mn-ea"/>
                <a:cs typeface="+mn-cs"/>
                <a:sym typeface="Trebuchet MS" panose="020B0603020202020204" pitchFamily="34" charset="0"/>
              </a:defRPr>
            </a:lvl1pPr>
          </a:lstStyle>
          <a:p>
            <a:endParaRPr lang="nb-NO"/>
          </a:p>
        </p:txBody>
      </p:sp>
      <p:sp>
        <p:nvSpPr>
          <p:cNvPr id="16" name="TextBox 15"/>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1000" kern="1200">
              <a:solidFill>
                <a:schemeClr val="bg1">
                  <a:lumMod val="50000"/>
                </a:schemeClr>
              </a:solidFill>
              <a:latin typeface="+mn-lt"/>
              <a:ea typeface="+mn-ea"/>
              <a:cs typeface="+mn-cs"/>
              <a:sym typeface="Trebuchet MS" panose="020B0603020202020204" pitchFamily="34" charset="0"/>
            </a:endParaRPr>
          </a:p>
        </p:txBody>
      </p:sp>
      <p:sp>
        <p:nvSpPr>
          <p:cNvPr id="1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lumMod val="50000"/>
                  </a:schemeClr>
                </a:solidFill>
                <a:latin typeface="+mn-lt"/>
                <a:ea typeface="+mn-ea"/>
                <a:cs typeface="+mn-cs"/>
                <a:sym typeface="Trebuchet MS" panose="020B0603020202020204" pitchFamily="34" charset="0"/>
              </a:rPr>
              <a:t>Copyright © 2021 by Boston </a:t>
            </a:r>
            <a:r>
              <a:rPr lang="nb-NO" sz="700" err="1">
                <a:solidFill>
                  <a:schemeClr val="bg1">
                    <a:lumMod val="50000"/>
                  </a:schemeClr>
                </a:solidFill>
                <a:latin typeface="+mn-lt"/>
                <a:ea typeface="+mn-ea"/>
                <a:cs typeface="+mn-cs"/>
                <a:sym typeface="Trebuchet MS" panose="020B0603020202020204" pitchFamily="34" charset="0"/>
              </a:rPr>
              <a:t>Consulting</a:t>
            </a:r>
            <a:r>
              <a:rPr lang="nb-NO" sz="700">
                <a:solidFill>
                  <a:schemeClr val="bg1">
                    <a:lumMod val="50000"/>
                  </a:schemeClr>
                </a:solidFill>
                <a:latin typeface="+mn-lt"/>
                <a:ea typeface="+mn-ea"/>
                <a:cs typeface="+mn-cs"/>
                <a:sym typeface="Trebuchet MS" panose="020B0603020202020204" pitchFamily="34" charset="0"/>
              </a:rPr>
              <a:t> Group. All </a:t>
            </a:r>
            <a:r>
              <a:rPr lang="nb-NO" sz="700" err="1">
                <a:solidFill>
                  <a:schemeClr val="bg1">
                    <a:lumMod val="50000"/>
                  </a:schemeClr>
                </a:solidFill>
                <a:latin typeface="+mn-lt"/>
                <a:ea typeface="+mn-ea"/>
                <a:cs typeface="+mn-cs"/>
                <a:sym typeface="Trebuchet MS" panose="020B0603020202020204" pitchFamily="34" charset="0"/>
              </a:rPr>
              <a:t>rights</a:t>
            </a:r>
            <a:r>
              <a:rPr lang="nb-NO" sz="700">
                <a:solidFill>
                  <a:schemeClr val="bg1">
                    <a:lumMod val="50000"/>
                  </a:schemeClr>
                </a:solidFill>
                <a:latin typeface="+mn-lt"/>
                <a:ea typeface="+mn-ea"/>
                <a:cs typeface="+mn-cs"/>
                <a:sym typeface="Trebuchet MS" panose="020B0603020202020204" pitchFamily="34" charset="0"/>
              </a:rPr>
              <a:t> </a:t>
            </a:r>
            <a:r>
              <a:rPr lang="nb-NO" sz="700" err="1">
                <a:solidFill>
                  <a:schemeClr val="bg1">
                    <a:lumMod val="50000"/>
                  </a:schemeClr>
                </a:solidFill>
                <a:latin typeface="+mn-lt"/>
                <a:ea typeface="+mn-ea"/>
                <a:cs typeface="+mn-cs"/>
                <a:sym typeface="Trebuchet MS" panose="020B0603020202020204" pitchFamily="34" charset="0"/>
              </a:rPr>
              <a:t>reserved</a:t>
            </a:r>
            <a:r>
              <a:rPr lang="nb-NO" sz="700">
                <a:solidFill>
                  <a:schemeClr val="bg1">
                    <a:lumMod val="50000"/>
                  </a:schemeClr>
                </a:solidFill>
                <a:latin typeface="+mn-lt"/>
                <a:ea typeface="+mn-ea"/>
                <a:cs typeface="+mn-cs"/>
                <a:sym typeface="Trebuchet MS" panose="020B0603020202020204" pitchFamily="34" charset="0"/>
              </a:rPr>
              <a:t>.</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37337869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Arrow half">
    <p:bg>
      <p:bgPr>
        <a:solidFill>
          <a:srgbClr val="7C7C7C"/>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27490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0000"/>
              </a:lnSpc>
              <a:spcBef>
                <a:spcPct val="0"/>
              </a:spcBef>
              <a:spcAft>
                <a:spcPct val="0"/>
              </a:spcAft>
            </a:pPr>
            <a:endParaRPr lang="nb-NO" sz="3400" b="0" i="0" baseline="0">
              <a:solidFill>
                <a:srgbClr val="FFFFFF"/>
              </a:solidFill>
              <a:latin typeface="+mn-lt"/>
              <a:ea typeface="+mn-ea"/>
              <a:cs typeface="+mn-cs"/>
              <a:sym typeface="Trebuchet MS" panose="020B0603020202020204" pitchFamily="34" charset="0"/>
            </a:endParaRPr>
          </a:p>
        </p:txBody>
      </p:sp>
      <p:sp>
        <p:nvSpPr>
          <p:cNvPr id="8" name="Date Placeholder 7"/>
          <p:cNvSpPr>
            <a:spLocks noGrp="1"/>
          </p:cNvSpPr>
          <p:nvPr>
            <p:ph type="dt" sz="half" idx="16"/>
          </p:nvPr>
        </p:nvSpPr>
        <p:spPr>
          <a:xfrm>
            <a:off x="9677400" y="6405036"/>
            <a:ext cx="1482051" cy="153888"/>
          </a:xfrm>
          <a:prstGeom prst="rect">
            <a:avLst/>
          </a:prstGeom>
        </p:spPr>
        <p:txBody>
          <a:bodyPr/>
          <a:lstStyle>
            <a:lvl1pPr rtl="0">
              <a:defRPr>
                <a:solidFill>
                  <a:schemeClr val="bg1"/>
                </a:solidFill>
                <a:latin typeface="+mn-lt"/>
                <a:ea typeface="+mn-ea"/>
                <a:cs typeface="+mn-cs"/>
                <a:sym typeface="Trebuchet MS" panose="020B0603020202020204" pitchFamily="34" charset="0"/>
              </a:defRPr>
            </a:lvl1pPr>
          </a:lstStyle>
          <a:p>
            <a:endParaRPr lang="nb-NO"/>
          </a:p>
        </p:txBody>
      </p:sp>
      <p:sp>
        <p:nvSpPr>
          <p:cNvPr id="18"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solidFill>
                <a:latin typeface="+mn-lt"/>
                <a:ea typeface="+mn-ea"/>
                <a:cs typeface="+mn-cs"/>
                <a:sym typeface="Trebuchet MS" panose="020B0603020202020204" pitchFamily="34" charset="0"/>
              </a:rPr>
              <a:t>Copyright © 2021 by Boston </a:t>
            </a:r>
            <a:r>
              <a:rPr lang="nb-NO" sz="700" err="1">
                <a:solidFill>
                  <a:schemeClr val="bg1"/>
                </a:solidFill>
                <a:latin typeface="+mn-lt"/>
                <a:ea typeface="+mn-ea"/>
                <a:cs typeface="+mn-cs"/>
                <a:sym typeface="Trebuchet MS" panose="020B0603020202020204" pitchFamily="34" charset="0"/>
              </a:rPr>
              <a:t>Consulting</a:t>
            </a:r>
            <a:r>
              <a:rPr lang="nb-NO" sz="700">
                <a:solidFill>
                  <a:schemeClr val="bg1"/>
                </a:solidFill>
                <a:latin typeface="+mn-lt"/>
                <a:ea typeface="+mn-ea"/>
                <a:cs typeface="+mn-cs"/>
                <a:sym typeface="Trebuchet MS" panose="020B0603020202020204" pitchFamily="34" charset="0"/>
              </a:rPr>
              <a:t> Group. All </a:t>
            </a:r>
            <a:r>
              <a:rPr lang="nb-NO" sz="700" err="1">
                <a:solidFill>
                  <a:schemeClr val="bg1"/>
                </a:solidFill>
                <a:latin typeface="+mn-lt"/>
                <a:ea typeface="+mn-ea"/>
                <a:cs typeface="+mn-cs"/>
                <a:sym typeface="Trebuchet MS" panose="020B0603020202020204" pitchFamily="34" charset="0"/>
              </a:rPr>
              <a:t>rights</a:t>
            </a:r>
            <a:r>
              <a:rPr lang="nb-NO" sz="700">
                <a:solidFill>
                  <a:schemeClr val="bg1"/>
                </a:solidFill>
                <a:latin typeface="+mn-lt"/>
                <a:ea typeface="+mn-ea"/>
                <a:cs typeface="+mn-cs"/>
                <a:sym typeface="Trebuchet MS" panose="020B0603020202020204" pitchFamily="34" charset="0"/>
              </a:rPr>
              <a:t> </a:t>
            </a:r>
            <a:r>
              <a:rPr lang="nb-NO" sz="700" err="1">
                <a:solidFill>
                  <a:schemeClr val="bg1"/>
                </a:solidFill>
                <a:latin typeface="+mn-lt"/>
                <a:ea typeface="+mn-ea"/>
                <a:cs typeface="+mn-cs"/>
                <a:sym typeface="Trebuchet MS" panose="020B0603020202020204" pitchFamily="34" charset="0"/>
              </a:rPr>
              <a:t>reserved</a:t>
            </a:r>
            <a:r>
              <a:rPr lang="nb-NO" sz="700">
                <a:solidFill>
                  <a:schemeClr val="bg1"/>
                </a:solidFill>
                <a:latin typeface="+mn-lt"/>
                <a:ea typeface="+mn-ea"/>
                <a:cs typeface="+mn-cs"/>
                <a:sym typeface="Trebuchet MS" panose="020B0603020202020204" pitchFamily="34" charset="0"/>
              </a:rPr>
              <a:t>.</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1000" kern="1200">
              <a:solidFill>
                <a:schemeClr val="bg1"/>
              </a:solidFill>
              <a:latin typeface="+mn-lt"/>
              <a:ea typeface="+mn-ea"/>
              <a:cs typeface="+mn-cs"/>
              <a:sym typeface="Trebuchet MS" panose="020B0603020202020204" pitchFamily="34" charset="0"/>
            </a:endParaRPr>
          </a:p>
        </p:txBody>
      </p:sp>
      <p:sp>
        <p:nvSpPr>
          <p:cNvPr id="14" name="Pentagon 8"/>
          <p:cNvSpPr/>
          <p:nvPr/>
        </p:nvSpPr>
        <p:spPr bwMode="white">
          <a:xfrm>
            <a:off x="0" y="0"/>
            <a:ext cx="6363546" cy="6858000"/>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nb-NO" sz="1200">
              <a:solidFill>
                <a:prstClr val="white"/>
              </a:solidFill>
              <a:latin typeface="+mn-lt"/>
              <a:ea typeface="+mn-ea"/>
              <a:cs typeface="+mn-cs"/>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rtl="0">
              <a:lnSpc>
                <a:spcPct val="90000"/>
              </a:lnSpc>
              <a:spcBef>
                <a:spcPct val="0"/>
              </a:spcBef>
              <a:spcAft>
                <a:spcPts val="0"/>
              </a:spcAft>
              <a:defRPr sz="3400" b="0" i="0" u="none" kern="1200" spc="0">
                <a:solidFill>
                  <a:srgbClr val="ED9300"/>
                </a:solidFill>
                <a:latin typeface="+mj-lt"/>
                <a:ea typeface="+mj-ea"/>
                <a:cs typeface="+mj-cs"/>
                <a:sym typeface="Trebuchet MS" panose="020B0603020202020204" pitchFamily="34" charset="0"/>
              </a:defRPr>
            </a:lvl1pPr>
          </a:lstStyle>
          <a:p>
            <a:pPr lvl="0"/>
            <a:r>
              <a:rPr lang="nb-NO" err="1"/>
              <a:t>Click</a:t>
            </a:r>
            <a:r>
              <a:rPr lang="nb-NO"/>
              <a:t> to </a:t>
            </a:r>
            <a:r>
              <a:rPr lang="nb-NO" err="1"/>
              <a:t>add</a:t>
            </a:r>
            <a:r>
              <a:rPr lang="nb-NO"/>
              <a:t> </a:t>
            </a:r>
            <a:r>
              <a:rPr lang="nb-NO" err="1"/>
              <a:t>title</a:t>
            </a:r>
            <a:endParaRPr lang="nb-NO"/>
          </a:p>
        </p:txBody>
      </p:sp>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5079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0796383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0000"/>
              </a:lnSpc>
              <a:spcBef>
                <a:spcPct val="0"/>
              </a:spcBef>
              <a:spcAft>
                <a:spcPct val="0"/>
              </a:spcAft>
            </a:pPr>
            <a:endParaRPr lang="nb-NO" sz="3400" b="0" i="0" baseline="0">
              <a:solidFill>
                <a:srgbClr val="FFFFFF"/>
              </a:solidFill>
              <a:latin typeface="+mn-lt"/>
              <a:ea typeface="+mn-ea"/>
              <a:cs typeface="+mn-cs"/>
              <a:sym typeface="Trebuchet MS" panose="020B0603020202020204" pitchFamily="34" charset="0"/>
            </a:endParaRPr>
          </a:p>
        </p:txBody>
      </p:sp>
      <p:sp>
        <p:nvSpPr>
          <p:cNvPr id="14" name="Pentagon 8"/>
          <p:cNvSpPr/>
          <p:nvPr/>
        </p:nvSpPr>
        <p:spPr bwMode="white">
          <a:xfrm>
            <a:off x="0" y="0"/>
            <a:ext cx="6363546" cy="6858000"/>
          </a:xfrm>
          <a:prstGeom prst="homePlate">
            <a:avLst>
              <a:gd name="adj" fmla="val 12939"/>
            </a:avLst>
          </a:prstGeom>
          <a:solidFill>
            <a:srgbClr val="7C7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nb-NO" sz="1200">
              <a:solidFill>
                <a:prstClr val="white"/>
              </a:solidFill>
              <a:latin typeface="+mn-lt"/>
              <a:ea typeface="+mn-ea"/>
              <a:cs typeface="+mn-cs"/>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rtl="0">
              <a:lnSpc>
                <a:spcPct val="90000"/>
              </a:lnSpc>
              <a:spcBef>
                <a:spcPct val="0"/>
              </a:spcBef>
              <a:spcAft>
                <a:spcPts val="0"/>
              </a:spcAft>
              <a:defRPr sz="3400" b="0" i="0" u="none" kern="1200" spc="0">
                <a:solidFill>
                  <a:srgbClr val="FFFFFF"/>
                </a:solidFill>
                <a:latin typeface="+mj-lt"/>
                <a:ea typeface="+mj-ea"/>
                <a:cs typeface="+mj-cs"/>
                <a:sym typeface="Trebuchet MS" panose="020B0603020202020204" pitchFamily="34" charset="0"/>
              </a:defRPr>
            </a:lvl1pPr>
          </a:lstStyle>
          <a:p>
            <a:pPr lvl="0"/>
            <a:r>
              <a:rPr lang="nb-NO" err="1"/>
              <a:t>Click</a:t>
            </a:r>
            <a:r>
              <a:rPr lang="nb-NO"/>
              <a:t> to </a:t>
            </a:r>
            <a:r>
              <a:rPr lang="nb-NO" err="1"/>
              <a:t>add</a:t>
            </a:r>
            <a:r>
              <a:rPr lang="nb-NO"/>
              <a:t> </a:t>
            </a:r>
            <a:r>
              <a:rPr lang="nb-NO" err="1"/>
              <a:t>title</a:t>
            </a:r>
            <a:endParaRPr lang="nb-NO"/>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rtl="0">
              <a:defRPr sz="1000">
                <a:solidFill>
                  <a:schemeClr val="bg1">
                    <a:lumMod val="50000"/>
                  </a:schemeClr>
                </a:solidFill>
                <a:latin typeface="+mn-lt"/>
                <a:ea typeface="+mn-ea"/>
                <a:cs typeface="+mn-cs"/>
                <a:sym typeface="Trebuchet MS" panose="020B0603020202020204" pitchFamily="34" charset="0"/>
              </a:defRPr>
            </a:lvl1pPr>
          </a:lstStyle>
          <a:p>
            <a:endParaRPr lang="nb-NO"/>
          </a:p>
        </p:txBody>
      </p:sp>
      <p:sp>
        <p:nvSpPr>
          <p:cNvPr id="13" name="TextBox 1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1000" kern="1200">
              <a:solidFill>
                <a:schemeClr val="bg1">
                  <a:lumMod val="50000"/>
                </a:schemeClr>
              </a:solidFill>
              <a:latin typeface="+mn-lt"/>
              <a:ea typeface="+mn-ea"/>
              <a:cs typeface="+mn-cs"/>
              <a:sym typeface="Trebuchet MS" panose="020B0603020202020204" pitchFamily="34" charset="0"/>
            </a:endParaRPr>
          </a:p>
        </p:txBody>
      </p:sp>
      <p:sp>
        <p:nvSpPr>
          <p:cNvPr id="1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lumMod val="50000"/>
                  </a:schemeClr>
                </a:solidFill>
                <a:latin typeface="+mn-lt"/>
                <a:ea typeface="+mn-ea"/>
                <a:cs typeface="+mn-cs"/>
                <a:sym typeface="Trebuchet MS" panose="020B0603020202020204" pitchFamily="34" charset="0"/>
              </a:rPr>
              <a:t>Copyright © 2021 by Boston </a:t>
            </a:r>
            <a:r>
              <a:rPr lang="nb-NO" sz="700" err="1">
                <a:solidFill>
                  <a:schemeClr val="bg1">
                    <a:lumMod val="50000"/>
                  </a:schemeClr>
                </a:solidFill>
                <a:latin typeface="+mn-lt"/>
                <a:ea typeface="+mn-ea"/>
                <a:cs typeface="+mn-cs"/>
                <a:sym typeface="Trebuchet MS" panose="020B0603020202020204" pitchFamily="34" charset="0"/>
              </a:rPr>
              <a:t>Consulting</a:t>
            </a:r>
            <a:r>
              <a:rPr lang="nb-NO" sz="700">
                <a:solidFill>
                  <a:schemeClr val="bg1">
                    <a:lumMod val="50000"/>
                  </a:schemeClr>
                </a:solidFill>
                <a:latin typeface="+mn-lt"/>
                <a:ea typeface="+mn-ea"/>
                <a:cs typeface="+mn-cs"/>
                <a:sym typeface="Trebuchet MS" panose="020B0603020202020204" pitchFamily="34" charset="0"/>
              </a:rPr>
              <a:t> Group. All </a:t>
            </a:r>
            <a:r>
              <a:rPr lang="nb-NO" sz="700" err="1">
                <a:solidFill>
                  <a:schemeClr val="bg1">
                    <a:lumMod val="50000"/>
                  </a:schemeClr>
                </a:solidFill>
                <a:latin typeface="+mn-lt"/>
                <a:ea typeface="+mn-ea"/>
                <a:cs typeface="+mn-cs"/>
                <a:sym typeface="Trebuchet MS" panose="020B0603020202020204" pitchFamily="34" charset="0"/>
              </a:rPr>
              <a:t>rights</a:t>
            </a:r>
            <a:r>
              <a:rPr lang="nb-NO" sz="700">
                <a:solidFill>
                  <a:schemeClr val="bg1">
                    <a:lumMod val="50000"/>
                  </a:schemeClr>
                </a:solidFill>
                <a:latin typeface="+mn-lt"/>
                <a:ea typeface="+mn-ea"/>
                <a:cs typeface="+mn-cs"/>
                <a:sym typeface="Trebuchet MS" panose="020B0603020202020204" pitchFamily="34" charset="0"/>
              </a:rPr>
              <a:t> </a:t>
            </a:r>
            <a:r>
              <a:rPr lang="nb-NO" sz="700" err="1">
                <a:solidFill>
                  <a:schemeClr val="bg1">
                    <a:lumMod val="50000"/>
                  </a:schemeClr>
                </a:solidFill>
                <a:latin typeface="+mn-lt"/>
                <a:ea typeface="+mn-ea"/>
                <a:cs typeface="+mn-cs"/>
                <a:sym typeface="Trebuchet MS" panose="020B0603020202020204" pitchFamily="34" charset="0"/>
              </a:rPr>
              <a:t>reserved</a:t>
            </a:r>
            <a:r>
              <a:rPr lang="nb-NO" sz="700">
                <a:solidFill>
                  <a:schemeClr val="bg1">
                    <a:lumMod val="50000"/>
                  </a:schemeClr>
                </a:solidFill>
                <a:latin typeface="+mn-lt"/>
                <a:ea typeface="+mn-ea"/>
                <a:cs typeface="+mn-cs"/>
                <a:sym typeface="Trebuchet MS" panose="020B0603020202020204" pitchFamily="34" charset="0"/>
              </a:rPr>
              <a:t>.</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34138218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Arrow two third">
    <p:bg>
      <p:bgPr>
        <a:solidFill>
          <a:srgbClr val="7C7C7C"/>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530756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0000"/>
              </a:lnSpc>
              <a:spcBef>
                <a:spcPct val="0"/>
              </a:spcBef>
              <a:spcAft>
                <a:spcPct val="0"/>
              </a:spcAft>
            </a:pPr>
            <a:endParaRPr lang="nb-NO" sz="3400" b="0" i="0" baseline="0">
              <a:solidFill>
                <a:srgbClr val="FFFFFF"/>
              </a:solidFill>
              <a:latin typeface="+mn-lt"/>
              <a:ea typeface="+mn-ea"/>
              <a:cs typeface="+mn-cs"/>
              <a:sym typeface="Trebuchet MS" panose="020B06030202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nb-NO" sz="1200">
              <a:solidFill>
                <a:schemeClr val="bg1"/>
              </a:solidFill>
              <a:latin typeface="+mn-lt"/>
              <a:ea typeface="+mn-ea"/>
              <a:cs typeface="+mn-cs"/>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rtl="0">
              <a:defRPr>
                <a:solidFill>
                  <a:schemeClr val="bg1"/>
                </a:solidFill>
                <a:latin typeface="+mn-lt"/>
                <a:ea typeface="+mn-ea"/>
                <a:cs typeface="+mn-cs"/>
                <a:sym typeface="Trebuchet MS" panose="020B0603020202020204" pitchFamily="34" charset="0"/>
              </a:defRPr>
            </a:lvl1pPr>
          </a:lstStyle>
          <a:p>
            <a:endParaRPr lang="nb-NO"/>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solidFill>
                <a:latin typeface="+mn-lt"/>
                <a:ea typeface="+mn-ea"/>
                <a:cs typeface="+mn-cs"/>
                <a:sym typeface="Trebuchet MS" panose="020B0603020202020204" pitchFamily="34" charset="0"/>
              </a:rPr>
              <a:t>Copyright © 2021 by Boston </a:t>
            </a:r>
            <a:r>
              <a:rPr lang="nb-NO" sz="700" err="1">
                <a:solidFill>
                  <a:schemeClr val="bg1"/>
                </a:solidFill>
                <a:latin typeface="+mn-lt"/>
                <a:ea typeface="+mn-ea"/>
                <a:cs typeface="+mn-cs"/>
                <a:sym typeface="Trebuchet MS" panose="020B0603020202020204" pitchFamily="34" charset="0"/>
              </a:rPr>
              <a:t>Consulting</a:t>
            </a:r>
            <a:r>
              <a:rPr lang="nb-NO" sz="700">
                <a:solidFill>
                  <a:schemeClr val="bg1"/>
                </a:solidFill>
                <a:latin typeface="+mn-lt"/>
                <a:ea typeface="+mn-ea"/>
                <a:cs typeface="+mn-cs"/>
                <a:sym typeface="Trebuchet MS" panose="020B0603020202020204" pitchFamily="34" charset="0"/>
              </a:rPr>
              <a:t> Group. All </a:t>
            </a:r>
            <a:r>
              <a:rPr lang="nb-NO" sz="700" err="1">
                <a:solidFill>
                  <a:schemeClr val="bg1"/>
                </a:solidFill>
                <a:latin typeface="+mn-lt"/>
                <a:ea typeface="+mn-ea"/>
                <a:cs typeface="+mn-cs"/>
                <a:sym typeface="Trebuchet MS" panose="020B0603020202020204" pitchFamily="34" charset="0"/>
              </a:rPr>
              <a:t>rights</a:t>
            </a:r>
            <a:r>
              <a:rPr lang="nb-NO" sz="700">
                <a:solidFill>
                  <a:schemeClr val="bg1"/>
                </a:solidFill>
                <a:latin typeface="+mn-lt"/>
                <a:ea typeface="+mn-ea"/>
                <a:cs typeface="+mn-cs"/>
                <a:sym typeface="Trebuchet MS" panose="020B0603020202020204" pitchFamily="34" charset="0"/>
              </a:rPr>
              <a:t> </a:t>
            </a:r>
            <a:r>
              <a:rPr lang="nb-NO" sz="700" err="1">
                <a:solidFill>
                  <a:schemeClr val="bg1"/>
                </a:solidFill>
                <a:latin typeface="+mn-lt"/>
                <a:ea typeface="+mn-ea"/>
                <a:cs typeface="+mn-cs"/>
                <a:sym typeface="Trebuchet MS" panose="020B0603020202020204" pitchFamily="34" charset="0"/>
              </a:rPr>
              <a:t>reserved</a:t>
            </a:r>
            <a:r>
              <a:rPr lang="nb-NO" sz="700">
                <a:solidFill>
                  <a:schemeClr val="bg1"/>
                </a:solidFill>
                <a:latin typeface="+mn-lt"/>
                <a:ea typeface="+mn-ea"/>
                <a:cs typeface="+mn-cs"/>
                <a:sym typeface="Trebuchet MS" panose="020B0603020202020204" pitchFamily="34" charset="0"/>
              </a:rPr>
              <a:t>.</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1000" kern="1200">
              <a:solidFill>
                <a:schemeClr val="bg1"/>
              </a:solidFill>
              <a:latin typeface="+mn-lt"/>
              <a:ea typeface="+mn-ea"/>
              <a:cs typeface="+mn-cs"/>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rtl="0">
              <a:lnSpc>
                <a:spcPct val="90000"/>
              </a:lnSpc>
              <a:spcBef>
                <a:spcPct val="0"/>
              </a:spcBef>
              <a:spcAft>
                <a:spcPts val="0"/>
              </a:spcAft>
              <a:defRPr sz="3400" b="0" i="0" u="none" kern="1200" spc="0">
                <a:solidFill>
                  <a:srgbClr val="ED9300"/>
                </a:solidFill>
                <a:latin typeface="+mj-lt"/>
                <a:ea typeface="+mj-ea"/>
                <a:cs typeface="+mj-cs"/>
                <a:sym typeface="Trebuchet MS" panose="020B0603020202020204" pitchFamily="34" charset="0"/>
              </a:defRPr>
            </a:lvl1pPr>
          </a:lstStyle>
          <a:p>
            <a:pPr lvl="0"/>
            <a:r>
              <a:rPr lang="nb-NO" err="1"/>
              <a:t>Click</a:t>
            </a:r>
            <a:r>
              <a:rPr lang="nb-NO"/>
              <a:t> to </a:t>
            </a:r>
            <a:r>
              <a:rPr lang="nb-NO" err="1"/>
              <a:t>add</a:t>
            </a:r>
            <a:r>
              <a:rPr lang="nb-NO"/>
              <a:t> </a:t>
            </a:r>
            <a:r>
              <a:rPr lang="nb-NO" err="1"/>
              <a:t>title</a:t>
            </a:r>
            <a:endParaRPr lang="nb-NO"/>
          </a:p>
        </p:txBody>
      </p:sp>
      <p:pic>
        <p:nvPicPr>
          <p:cNvPr id="16"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7289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3961466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0000"/>
              </a:lnSpc>
              <a:spcBef>
                <a:spcPct val="0"/>
              </a:spcBef>
              <a:spcAft>
                <a:spcPct val="0"/>
              </a:spcAft>
            </a:pPr>
            <a:endParaRPr lang="nb-NO" sz="3400" b="0" i="0" baseline="0">
              <a:solidFill>
                <a:srgbClr val="FFFFFF"/>
              </a:solidFill>
              <a:latin typeface="+mn-lt"/>
              <a:ea typeface="+mn-ea"/>
              <a:cs typeface="+mn-cs"/>
              <a:sym typeface="Trebuchet MS" panose="020B06030202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7C7C7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nb-NO" sz="1200">
              <a:solidFill>
                <a:schemeClr val="bg1"/>
              </a:solidFill>
              <a:latin typeface="+mn-lt"/>
              <a:ea typeface="+mn-ea"/>
              <a:cs typeface="+mn-cs"/>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rtl="0">
              <a:lnSpc>
                <a:spcPct val="90000"/>
              </a:lnSpc>
              <a:spcBef>
                <a:spcPct val="0"/>
              </a:spcBef>
              <a:spcAft>
                <a:spcPts val="0"/>
              </a:spcAft>
              <a:defRPr sz="3400" b="0" i="0" u="none" kern="1200" spc="0">
                <a:solidFill>
                  <a:srgbClr val="FFFFFF"/>
                </a:solidFill>
                <a:latin typeface="+mj-lt"/>
                <a:ea typeface="+mj-ea"/>
                <a:cs typeface="+mj-cs"/>
                <a:sym typeface="Trebuchet MS" panose="020B0603020202020204" pitchFamily="34" charset="0"/>
              </a:defRPr>
            </a:lvl1pPr>
          </a:lstStyle>
          <a:p>
            <a:pPr lvl="0"/>
            <a:r>
              <a:rPr lang="nb-NO" err="1"/>
              <a:t>Click</a:t>
            </a:r>
            <a:r>
              <a:rPr lang="nb-NO"/>
              <a:t> to </a:t>
            </a:r>
            <a:r>
              <a:rPr lang="nb-NO" err="1"/>
              <a:t>add</a:t>
            </a:r>
            <a:r>
              <a:rPr lang="nb-NO"/>
              <a:t> </a:t>
            </a:r>
            <a:r>
              <a:rPr lang="nb-NO" err="1"/>
              <a:t>title</a:t>
            </a:r>
            <a:endParaRPr lang="nb-NO"/>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rtl="0">
              <a:defRPr sz="1000">
                <a:solidFill>
                  <a:schemeClr val="bg1">
                    <a:lumMod val="50000"/>
                  </a:schemeClr>
                </a:solidFill>
                <a:latin typeface="+mn-lt"/>
                <a:ea typeface="+mn-ea"/>
                <a:cs typeface="+mn-cs"/>
                <a:sym typeface="Trebuchet MS" panose="020B0603020202020204" pitchFamily="34" charset="0"/>
              </a:defRPr>
            </a:lvl1pPr>
          </a:lstStyle>
          <a:p>
            <a:endParaRPr lang="nb-NO"/>
          </a:p>
        </p:txBody>
      </p:sp>
      <p:sp>
        <p:nvSpPr>
          <p:cNvPr id="18" name="TextBox 17"/>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1000" kern="1200">
              <a:solidFill>
                <a:schemeClr val="bg1">
                  <a:lumMod val="50000"/>
                </a:schemeClr>
              </a:solidFill>
              <a:latin typeface="+mn-lt"/>
              <a:ea typeface="+mn-ea"/>
              <a:cs typeface="+mn-cs"/>
              <a:sym typeface="Trebuchet MS" panose="020B0603020202020204" pitchFamily="34" charset="0"/>
            </a:endParaRPr>
          </a:p>
        </p:txBody>
      </p:sp>
      <p:sp>
        <p:nvSpPr>
          <p:cNvPr id="1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lumMod val="50000"/>
                  </a:schemeClr>
                </a:solidFill>
                <a:latin typeface="+mn-lt"/>
                <a:ea typeface="+mn-ea"/>
                <a:cs typeface="+mn-cs"/>
                <a:sym typeface="Trebuchet MS" panose="020B0603020202020204" pitchFamily="34" charset="0"/>
              </a:rPr>
              <a:t>Copyright © 2021 by Boston </a:t>
            </a:r>
            <a:r>
              <a:rPr lang="nb-NO" sz="700" err="1">
                <a:solidFill>
                  <a:schemeClr val="bg1">
                    <a:lumMod val="50000"/>
                  </a:schemeClr>
                </a:solidFill>
                <a:latin typeface="+mn-lt"/>
                <a:ea typeface="+mn-ea"/>
                <a:cs typeface="+mn-cs"/>
                <a:sym typeface="Trebuchet MS" panose="020B0603020202020204" pitchFamily="34" charset="0"/>
              </a:rPr>
              <a:t>Consulting</a:t>
            </a:r>
            <a:r>
              <a:rPr lang="nb-NO" sz="700">
                <a:solidFill>
                  <a:schemeClr val="bg1">
                    <a:lumMod val="50000"/>
                  </a:schemeClr>
                </a:solidFill>
                <a:latin typeface="+mn-lt"/>
                <a:ea typeface="+mn-ea"/>
                <a:cs typeface="+mn-cs"/>
                <a:sym typeface="Trebuchet MS" panose="020B0603020202020204" pitchFamily="34" charset="0"/>
              </a:rPr>
              <a:t> Group. All </a:t>
            </a:r>
            <a:r>
              <a:rPr lang="nb-NO" sz="700" err="1">
                <a:solidFill>
                  <a:schemeClr val="bg1">
                    <a:lumMod val="50000"/>
                  </a:schemeClr>
                </a:solidFill>
                <a:latin typeface="+mn-lt"/>
                <a:ea typeface="+mn-ea"/>
                <a:cs typeface="+mn-cs"/>
                <a:sym typeface="Trebuchet MS" panose="020B0603020202020204" pitchFamily="34" charset="0"/>
              </a:rPr>
              <a:t>rights</a:t>
            </a:r>
            <a:r>
              <a:rPr lang="nb-NO" sz="700">
                <a:solidFill>
                  <a:schemeClr val="bg1">
                    <a:lumMod val="50000"/>
                  </a:schemeClr>
                </a:solidFill>
                <a:latin typeface="+mn-lt"/>
                <a:ea typeface="+mn-ea"/>
                <a:cs typeface="+mn-cs"/>
                <a:sym typeface="Trebuchet MS" panose="020B0603020202020204" pitchFamily="34" charset="0"/>
              </a:rPr>
              <a:t> </a:t>
            </a:r>
            <a:r>
              <a:rPr lang="nb-NO" sz="700" err="1">
                <a:solidFill>
                  <a:schemeClr val="bg1">
                    <a:lumMod val="50000"/>
                  </a:schemeClr>
                </a:solidFill>
                <a:latin typeface="+mn-lt"/>
                <a:ea typeface="+mn-ea"/>
                <a:cs typeface="+mn-cs"/>
                <a:sym typeface="Trebuchet MS" panose="020B0603020202020204" pitchFamily="34" charset="0"/>
              </a:rPr>
              <a:t>reserved</a:t>
            </a:r>
            <a:r>
              <a:rPr lang="nb-NO" sz="700">
                <a:solidFill>
                  <a:schemeClr val="bg1">
                    <a:lumMod val="50000"/>
                  </a:schemeClr>
                </a:solidFill>
                <a:latin typeface="+mn-lt"/>
                <a:ea typeface="+mn-ea"/>
                <a:cs typeface="+mn-cs"/>
                <a:sym typeface="Trebuchet MS" panose="020B0603020202020204" pitchFamily="34" charset="0"/>
              </a:rPr>
              <a:t>.</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1822050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Big statement green">
    <p:bg>
      <p:bgPr>
        <a:solidFill>
          <a:srgbClr val="7C7C7C"/>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1799842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ts val="6000"/>
              </a:lnSpc>
              <a:spcBef>
                <a:spcPct val="0"/>
              </a:spcBef>
              <a:spcAft>
                <a:spcPct val="0"/>
              </a:spcAft>
            </a:pPr>
            <a:endParaRPr lang="nb-NO" sz="5400" b="0" i="0" baseline="0">
              <a:solidFill>
                <a:srgbClr val="FFFFFF"/>
              </a:solidFill>
              <a:latin typeface="+mn-lt"/>
              <a:ea typeface="+mn-ea"/>
              <a:cs typeface="+mn-cs"/>
              <a:sym typeface="Trebuchet MS" panose="020B0603020202020204" pitchFamily="34" charset="0"/>
            </a:endParaRPr>
          </a:p>
        </p:txBody>
      </p:sp>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1000" kern="120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rtl="0">
              <a:defRPr>
                <a:solidFill>
                  <a:schemeClr val="bg1"/>
                </a:solidFill>
                <a:latin typeface="+mn-lt"/>
                <a:ea typeface="+mn-ea"/>
                <a:cs typeface="+mn-cs"/>
                <a:sym typeface="Trebuchet MS" panose="020B0603020202020204" pitchFamily="34" charset="0"/>
              </a:defRPr>
            </a:lvl1pPr>
          </a:lstStyle>
          <a:p>
            <a:endParaRPr lang="nb-NO"/>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solidFill>
                <a:latin typeface="+mn-lt"/>
                <a:ea typeface="+mn-ea"/>
                <a:cs typeface="+mn-cs"/>
                <a:sym typeface="Trebuchet MS" panose="020B0603020202020204" pitchFamily="34" charset="0"/>
              </a:rPr>
              <a:t>Copyright © 2021 by Boston </a:t>
            </a:r>
            <a:r>
              <a:rPr lang="nb-NO" sz="700" err="1">
                <a:solidFill>
                  <a:schemeClr val="bg1"/>
                </a:solidFill>
                <a:latin typeface="+mn-lt"/>
                <a:ea typeface="+mn-ea"/>
                <a:cs typeface="+mn-cs"/>
                <a:sym typeface="Trebuchet MS" panose="020B0603020202020204" pitchFamily="34" charset="0"/>
              </a:rPr>
              <a:t>Consulting</a:t>
            </a:r>
            <a:r>
              <a:rPr lang="nb-NO" sz="700">
                <a:solidFill>
                  <a:schemeClr val="bg1"/>
                </a:solidFill>
                <a:latin typeface="+mn-lt"/>
                <a:ea typeface="+mn-ea"/>
                <a:cs typeface="+mn-cs"/>
                <a:sym typeface="Trebuchet MS" panose="020B0603020202020204" pitchFamily="34" charset="0"/>
              </a:rPr>
              <a:t> Group. All </a:t>
            </a:r>
            <a:r>
              <a:rPr lang="nb-NO" sz="700" err="1">
                <a:solidFill>
                  <a:schemeClr val="bg1"/>
                </a:solidFill>
                <a:latin typeface="+mn-lt"/>
                <a:ea typeface="+mn-ea"/>
                <a:cs typeface="+mn-cs"/>
                <a:sym typeface="Trebuchet MS" panose="020B0603020202020204" pitchFamily="34" charset="0"/>
              </a:rPr>
              <a:t>rights</a:t>
            </a:r>
            <a:r>
              <a:rPr lang="nb-NO" sz="700">
                <a:solidFill>
                  <a:schemeClr val="bg1"/>
                </a:solidFill>
                <a:latin typeface="+mn-lt"/>
                <a:ea typeface="+mn-ea"/>
                <a:cs typeface="+mn-cs"/>
                <a:sym typeface="Trebuchet MS" panose="020B0603020202020204" pitchFamily="34" charset="0"/>
              </a:rPr>
              <a:t> </a:t>
            </a:r>
            <a:r>
              <a:rPr lang="nb-NO" sz="700" err="1">
                <a:solidFill>
                  <a:schemeClr val="bg1"/>
                </a:solidFill>
                <a:latin typeface="+mn-lt"/>
                <a:ea typeface="+mn-ea"/>
                <a:cs typeface="+mn-cs"/>
                <a:sym typeface="Trebuchet MS" panose="020B0603020202020204" pitchFamily="34" charset="0"/>
              </a:rPr>
              <a:t>reserved</a:t>
            </a:r>
            <a:r>
              <a:rPr lang="nb-NO" sz="700">
                <a:solidFill>
                  <a:schemeClr val="bg1"/>
                </a:solidFill>
                <a:latin typeface="+mn-lt"/>
                <a:ea typeface="+mn-ea"/>
                <a:cs typeface="+mn-cs"/>
                <a:sym typeface="Trebuchet MS" panose="020B0603020202020204" pitchFamily="34" charset="0"/>
              </a:rPr>
              <a:t>.</a:t>
            </a:r>
          </a:p>
        </p:txBody>
      </p:sp>
      <p:sp>
        <p:nvSpPr>
          <p:cNvPr id="8" name="Title 1"/>
          <p:cNvSpPr>
            <a:spLocks noGrp="1"/>
          </p:cNvSpPr>
          <p:nvPr>
            <p:ph type="title" hasCustomPrompt="1"/>
          </p:nvPr>
        </p:nvSpPr>
        <p:spPr>
          <a:xfrm>
            <a:off x="630000" y="3826333"/>
            <a:ext cx="10933200"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Trebuchet MS" panose="020B0603020202020204" pitchFamily="34" charset="0"/>
              </a:defRPr>
            </a:lvl1pPr>
          </a:lstStyle>
          <a:p>
            <a:r>
              <a:rPr lang="nb-NO" err="1"/>
              <a:t>Click</a:t>
            </a:r>
            <a:r>
              <a:rPr lang="nb-NO"/>
              <a:t> to </a:t>
            </a:r>
            <a:r>
              <a:rPr lang="nb-NO" err="1"/>
              <a:t>add</a:t>
            </a:r>
            <a:r>
              <a:rPr lang="nb-NO"/>
              <a:t> </a:t>
            </a:r>
            <a:r>
              <a:rPr lang="nb-NO" err="1"/>
              <a:t>big</a:t>
            </a:r>
            <a:r>
              <a:rPr lang="nb-NO"/>
              <a:t> statement </a:t>
            </a:r>
            <a:r>
              <a:rPr lang="nb-NO" err="1"/>
              <a:t>text</a:t>
            </a:r>
            <a:endParaRPr lang="nb-NO"/>
          </a:p>
        </p:txBody>
      </p:sp>
    </p:spTree>
    <p:extLst>
      <p:ext uri="{BB962C8B-B14F-4D97-AF65-F5344CB8AC3E}">
        <p14:creationId xmlns:p14="http://schemas.microsoft.com/office/powerpoint/2010/main" val="29775934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ig statement icon">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3044185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ts val="6000"/>
              </a:lnSpc>
              <a:spcBef>
                <a:spcPct val="0"/>
              </a:spcBef>
              <a:spcAft>
                <a:spcPct val="0"/>
              </a:spcAft>
            </a:pPr>
            <a:endParaRPr lang="nb-NO" sz="5400" b="0" i="0" baseline="0">
              <a:solidFill>
                <a:srgbClr val="FFFFFF"/>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rtl="0">
              <a:defRPr>
                <a:solidFill>
                  <a:schemeClr val="bg1">
                    <a:lumMod val="50000"/>
                  </a:schemeClr>
                </a:solidFill>
                <a:latin typeface="+mn-lt"/>
                <a:ea typeface="+mn-ea"/>
                <a:cs typeface="+mn-cs"/>
                <a:sym typeface="Trebuchet MS" panose="020B0603020202020204" pitchFamily="34" charset="0"/>
              </a:defRPr>
            </a:lvl1pPr>
          </a:lstStyle>
          <a:p>
            <a:endParaRPr lang="nb-NO"/>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lumMod val="50000"/>
                  </a:schemeClr>
                </a:solidFill>
                <a:latin typeface="+mn-lt"/>
                <a:ea typeface="+mn-ea"/>
                <a:cs typeface="+mn-cs"/>
                <a:sym typeface="Trebuchet MS" panose="020B0603020202020204" pitchFamily="34" charset="0"/>
              </a:rPr>
              <a:t>Copyright © 2021 by Boston </a:t>
            </a:r>
            <a:r>
              <a:rPr lang="nb-NO" sz="700" err="1">
                <a:solidFill>
                  <a:schemeClr val="bg1">
                    <a:lumMod val="50000"/>
                  </a:schemeClr>
                </a:solidFill>
                <a:latin typeface="+mn-lt"/>
                <a:ea typeface="+mn-ea"/>
                <a:cs typeface="+mn-cs"/>
                <a:sym typeface="Trebuchet MS" panose="020B0603020202020204" pitchFamily="34" charset="0"/>
              </a:rPr>
              <a:t>Consulting</a:t>
            </a:r>
            <a:r>
              <a:rPr lang="nb-NO" sz="700">
                <a:solidFill>
                  <a:schemeClr val="bg1">
                    <a:lumMod val="50000"/>
                  </a:schemeClr>
                </a:solidFill>
                <a:latin typeface="+mn-lt"/>
                <a:ea typeface="+mn-ea"/>
                <a:cs typeface="+mn-cs"/>
                <a:sym typeface="Trebuchet MS" panose="020B0603020202020204" pitchFamily="34" charset="0"/>
              </a:rPr>
              <a:t> Group. All </a:t>
            </a:r>
            <a:r>
              <a:rPr lang="nb-NO" sz="700" err="1">
                <a:solidFill>
                  <a:schemeClr val="bg1">
                    <a:lumMod val="50000"/>
                  </a:schemeClr>
                </a:solidFill>
                <a:latin typeface="+mn-lt"/>
                <a:ea typeface="+mn-ea"/>
                <a:cs typeface="+mn-cs"/>
                <a:sym typeface="Trebuchet MS" panose="020B0603020202020204" pitchFamily="34" charset="0"/>
              </a:rPr>
              <a:t>rights</a:t>
            </a:r>
            <a:r>
              <a:rPr lang="nb-NO" sz="700">
                <a:solidFill>
                  <a:schemeClr val="bg1">
                    <a:lumMod val="50000"/>
                  </a:schemeClr>
                </a:solidFill>
                <a:latin typeface="+mn-lt"/>
                <a:ea typeface="+mn-ea"/>
                <a:cs typeface="+mn-cs"/>
                <a:sym typeface="Trebuchet MS" panose="020B0603020202020204" pitchFamily="34" charset="0"/>
              </a:rPr>
              <a:t> </a:t>
            </a:r>
            <a:r>
              <a:rPr lang="nb-NO" sz="700" err="1">
                <a:solidFill>
                  <a:schemeClr val="bg1">
                    <a:lumMod val="50000"/>
                  </a:schemeClr>
                </a:solidFill>
                <a:latin typeface="+mn-lt"/>
                <a:ea typeface="+mn-ea"/>
                <a:cs typeface="+mn-cs"/>
                <a:sym typeface="Trebuchet MS" panose="020B0603020202020204" pitchFamily="34" charset="0"/>
              </a:rPr>
              <a:t>reserved</a:t>
            </a:r>
            <a:r>
              <a:rPr lang="nb-NO" sz="700">
                <a:solidFill>
                  <a:schemeClr val="bg1">
                    <a:lumMod val="50000"/>
                  </a:schemeClr>
                </a:solidFill>
                <a:latin typeface="+mn-lt"/>
                <a:ea typeface="+mn-ea"/>
                <a:cs typeface="+mn-cs"/>
                <a:sym typeface="Trebuchet MS" panose="020B0603020202020204" pitchFamily="34" charset="0"/>
              </a:rPr>
              <a:t>.</a:t>
            </a:r>
          </a:p>
        </p:txBody>
      </p:sp>
      <p:sp>
        <p:nvSpPr>
          <p:cNvPr id="6" name="Rectangle 5"/>
          <p:cNvSpPr/>
          <p:nvPr/>
        </p:nvSpPr>
        <p:spPr bwMode="white">
          <a:xfrm>
            <a:off x="630000" y="625475"/>
            <a:ext cx="932688" cy="932688"/>
          </a:xfrm>
          <a:prstGeom prst="rect">
            <a:avLst/>
          </a:prstGeom>
          <a:noFill/>
          <a:ln>
            <a:solidFill>
              <a:srgbClr val="FFC15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nb-NO" sz="120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FFC15B"/>
                </a:solidFill>
                <a:latin typeface="+mj-lt"/>
                <a:ea typeface="+mj-ea"/>
                <a:cs typeface="+mj-cs"/>
                <a:sym typeface="Trebuchet MS" panose="020B0603020202020204" pitchFamily="34" charset="0"/>
              </a:defRPr>
            </a:lvl1pPr>
          </a:lstStyle>
          <a:p>
            <a:r>
              <a:rPr lang="nb-NO" err="1"/>
              <a:t>Click</a:t>
            </a:r>
            <a:r>
              <a:rPr lang="nb-NO"/>
              <a:t> to </a:t>
            </a:r>
            <a:r>
              <a:rPr lang="nb-NO" err="1"/>
              <a:t>add</a:t>
            </a:r>
            <a:r>
              <a:rPr lang="nb-NO"/>
              <a:t> </a:t>
            </a:r>
            <a:r>
              <a:rPr lang="nb-NO" err="1"/>
              <a:t>big</a:t>
            </a:r>
            <a:r>
              <a:rPr lang="nb-NO"/>
              <a:t> statement </a:t>
            </a:r>
            <a:r>
              <a:rPr lang="nb-NO" err="1"/>
              <a:t>text</a:t>
            </a:r>
            <a:endParaRPr lang="nb-NO"/>
          </a:p>
        </p:txBody>
      </p:sp>
    </p:spTree>
    <p:extLst>
      <p:ext uri="{BB962C8B-B14F-4D97-AF65-F5344CB8AC3E}">
        <p14:creationId xmlns:p14="http://schemas.microsoft.com/office/powerpoint/2010/main" val="3403076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Quote">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76590933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1000" kern="1200">
              <a:solidFill>
                <a:schemeClr val="bg1"/>
              </a:solidFill>
              <a:latin typeface="+mn-lt"/>
              <a:ea typeface="+mn-ea"/>
              <a:cs typeface="+mn-cs"/>
              <a:sym typeface="Trebuchet MS" panose="020B0603020202020204" pitchFamily="34" charset="0"/>
            </a:endParaRP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7C7C7C"/>
          </a:solidFill>
          <a:ln>
            <a:noFill/>
          </a:ln>
          <a:effectLst/>
        </p:spPr>
        <p:txBody>
          <a:bodyPr vert="horz" wrap="square" lIns="91440" tIns="45720" rIns="91440" bIns="45720" numCol="1" anchor="t" anchorCtr="0" compatLnSpc="1">
            <a:prstTxWarp prst="textNoShape">
              <a:avLst/>
            </a:prstTxWarp>
            <a:noAutofit/>
          </a:bodyPr>
          <a:lstStyle/>
          <a:p>
            <a:pPr rtl="0"/>
            <a:endParaRPr lang="nb-NO">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938785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extLst>
              <p:ext uri="{D42A27DB-BD31-4B8C-83A1-F6EECF244321}">
                <p14:modId xmlns:p14="http://schemas.microsoft.com/office/powerpoint/2010/main" val="22687748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0000"/>
              </a:lnSpc>
              <a:spcBef>
                <a:spcPct val="0"/>
              </a:spcBef>
              <a:spcAft>
                <a:spcPct val="0"/>
              </a:spcAft>
            </a:pPr>
            <a:endParaRPr lang="nb-NO" sz="3400" b="0" i="0" baseline="0">
              <a:solidFill>
                <a:srgbClr val="FFFFFF"/>
              </a:solidFill>
              <a:latin typeface="+mn-lt"/>
              <a:ea typeface="+mn-ea"/>
              <a:cs typeface="+mn-cs"/>
              <a:sym typeface="Trebuchet MS" panose="020B0603020202020204" pitchFamily="34" charset="0"/>
            </a:endParaRPr>
          </a:p>
        </p:txBody>
      </p:sp>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1000" kern="120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rtl="0">
              <a:defRPr>
                <a:solidFill>
                  <a:schemeClr val="bg1"/>
                </a:solidFill>
                <a:latin typeface="+mn-lt"/>
                <a:ea typeface="+mn-ea"/>
                <a:cs typeface="+mn-cs"/>
                <a:sym typeface="Trebuchet MS" panose="020B0603020202020204" pitchFamily="34" charset="0"/>
              </a:defRPr>
            </a:lvl1pPr>
          </a:lstStyle>
          <a:p>
            <a:endParaRPr lang="nb-NO"/>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solidFill>
                <a:latin typeface="+mn-lt"/>
                <a:ea typeface="+mn-ea"/>
                <a:cs typeface="+mn-cs"/>
                <a:sym typeface="Trebuchet MS" panose="020B0603020202020204" pitchFamily="34" charset="0"/>
              </a:rPr>
              <a:t>Copyright © 2021 by Boston </a:t>
            </a:r>
            <a:r>
              <a:rPr lang="nb-NO" sz="700" err="1">
                <a:solidFill>
                  <a:schemeClr val="bg1"/>
                </a:solidFill>
                <a:latin typeface="+mn-lt"/>
                <a:ea typeface="+mn-ea"/>
                <a:cs typeface="+mn-cs"/>
                <a:sym typeface="Trebuchet MS" panose="020B0603020202020204" pitchFamily="34" charset="0"/>
              </a:rPr>
              <a:t>Consulting</a:t>
            </a:r>
            <a:r>
              <a:rPr lang="nb-NO" sz="700">
                <a:solidFill>
                  <a:schemeClr val="bg1"/>
                </a:solidFill>
                <a:latin typeface="+mn-lt"/>
                <a:ea typeface="+mn-ea"/>
                <a:cs typeface="+mn-cs"/>
                <a:sym typeface="Trebuchet MS" panose="020B0603020202020204" pitchFamily="34" charset="0"/>
              </a:rPr>
              <a:t> Group. All </a:t>
            </a:r>
            <a:r>
              <a:rPr lang="nb-NO" sz="700" err="1">
                <a:solidFill>
                  <a:schemeClr val="bg1"/>
                </a:solidFill>
                <a:latin typeface="+mn-lt"/>
                <a:ea typeface="+mn-ea"/>
                <a:cs typeface="+mn-cs"/>
                <a:sym typeface="Trebuchet MS" panose="020B0603020202020204" pitchFamily="34" charset="0"/>
              </a:rPr>
              <a:t>rights</a:t>
            </a:r>
            <a:r>
              <a:rPr lang="nb-NO" sz="700">
                <a:solidFill>
                  <a:schemeClr val="bg1"/>
                </a:solidFill>
                <a:latin typeface="+mn-lt"/>
                <a:ea typeface="+mn-ea"/>
                <a:cs typeface="+mn-cs"/>
                <a:sym typeface="Trebuchet MS" panose="020B0603020202020204" pitchFamily="34" charset="0"/>
              </a:rPr>
              <a:t> </a:t>
            </a:r>
            <a:r>
              <a:rPr lang="nb-NO" sz="700" err="1">
                <a:solidFill>
                  <a:schemeClr val="bg1"/>
                </a:solidFill>
                <a:latin typeface="+mn-lt"/>
                <a:ea typeface="+mn-ea"/>
                <a:cs typeface="+mn-cs"/>
                <a:sym typeface="Trebuchet MS" panose="020B0603020202020204" pitchFamily="34" charset="0"/>
              </a:rPr>
              <a:t>reserved</a:t>
            </a:r>
            <a:r>
              <a:rPr lang="nb-NO" sz="700">
                <a:solidFill>
                  <a:schemeClr val="bg1"/>
                </a:solidFill>
                <a:latin typeface="+mn-lt"/>
                <a:ea typeface="+mn-ea"/>
                <a:cs typeface="+mn-cs"/>
                <a:sym typeface="Trebuchet MS" panose="020B0603020202020204" pitchFamily="34" charset="0"/>
              </a:rPr>
              <a:t>.</a:t>
            </a:r>
          </a:p>
        </p:txBody>
      </p:sp>
      <p:sp>
        <p:nvSpPr>
          <p:cNvPr id="4" name="Title 3"/>
          <p:cNvSpPr>
            <a:spLocks noGrp="1"/>
          </p:cNvSpPr>
          <p:nvPr>
            <p:ph type="title" hasCustomPrompt="1"/>
          </p:nvPr>
        </p:nvSpPr>
        <p:spPr>
          <a:xfrm>
            <a:off x="630000" y="622800"/>
            <a:ext cx="10933200" cy="470898"/>
          </a:xfrm>
        </p:spPr>
        <p:txBody>
          <a:bodyPr vert="horz"/>
          <a:lstStyle>
            <a:lvl1pPr rtl="0">
              <a:defRPr sz="3400">
                <a:solidFill>
                  <a:schemeClr val="bg1"/>
                </a:solidFill>
                <a:latin typeface="+mj-lt"/>
                <a:ea typeface="+mj-ea"/>
                <a:cs typeface="+mj-cs"/>
                <a:sym typeface="Trebuchet MS" panose="020B0603020202020204" pitchFamily="34" charset="0"/>
              </a:defRPr>
            </a:lvl1pPr>
          </a:lstStyle>
          <a:p>
            <a:r>
              <a:rPr lang="nb-NO" err="1"/>
              <a:t>Click</a:t>
            </a:r>
            <a:r>
              <a:rPr lang="nb-NO"/>
              <a:t> to </a:t>
            </a:r>
            <a:r>
              <a:rPr lang="nb-NO" err="1"/>
              <a:t>add</a:t>
            </a:r>
            <a:r>
              <a:rPr lang="nb-NO"/>
              <a:t> </a:t>
            </a:r>
            <a:r>
              <a:rPr lang="nb-NO" err="1"/>
              <a:t>title</a:t>
            </a:r>
            <a:endParaRPr lang="nb-NO"/>
          </a:p>
        </p:txBody>
      </p:sp>
    </p:spTree>
    <p:extLst>
      <p:ext uri="{BB962C8B-B14F-4D97-AF65-F5344CB8AC3E}">
        <p14:creationId xmlns:p14="http://schemas.microsoft.com/office/powerpoint/2010/main" val="957452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tel og innhold #2">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678CE3B-B96D-4AD8-94AB-2D7485173A1C}"/>
              </a:ext>
            </a:extLst>
          </p:cNvPr>
          <p:cNvGraphicFramePr>
            <a:graphicFrameLocks noChangeAspect="1"/>
          </p:cNvGraphicFramePr>
          <p:nvPr userDrawn="1">
            <p:custDataLst>
              <p:tags r:id="rId1"/>
            </p:custDataLst>
            <p:extLst>
              <p:ext uri="{D42A27DB-BD31-4B8C-83A1-F6EECF244321}">
                <p14:modId xmlns:p14="http://schemas.microsoft.com/office/powerpoint/2010/main" val="18602085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5" name="Object 4" hidden="1">
                        <a:extLst>
                          <a:ext uri="{FF2B5EF4-FFF2-40B4-BE49-F238E27FC236}">
                            <a16:creationId xmlns:a16="http://schemas.microsoft.com/office/drawing/2014/main" id="{E678CE3B-B96D-4AD8-94AB-2D7485173A1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ACDF3C3-8686-4EA7-AF74-8B2928599388}"/>
              </a:ext>
            </a:extLst>
          </p:cNvPr>
          <p:cNvSpPr/>
          <p:nvPr userDrawn="1"/>
        </p:nvSpPr>
        <p:spPr>
          <a:xfrm>
            <a:off x="0" y="0"/>
            <a:ext cx="12192000" cy="68580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p:cNvSpPr>
            <a:spLocks noGrp="1"/>
          </p:cNvSpPr>
          <p:nvPr>
            <p:ph idx="1"/>
          </p:nvPr>
        </p:nvSpPr>
        <p:spPr>
          <a:xfrm>
            <a:off x="333407" y="1268792"/>
            <a:ext cx="11561690" cy="5276461"/>
          </a:xfrm>
        </p:spPr>
        <p:txBody>
          <a:bodyPr/>
          <a:lstStyle>
            <a:lvl1pPr>
              <a:spcAft>
                <a:spcPts val="0"/>
              </a:spcAft>
              <a:defRPr/>
            </a:lvl1pPr>
            <a:lvl2pPr>
              <a:spcBef>
                <a:spcPts val="0"/>
              </a:spcBef>
              <a:defRPr/>
            </a:lvl2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Slide Number Placeholder 3">
            <a:extLst>
              <a:ext uri="{FF2B5EF4-FFF2-40B4-BE49-F238E27FC236}">
                <a16:creationId xmlns:a16="http://schemas.microsoft.com/office/drawing/2014/main" id="{8D8C802B-AE49-47BB-AF14-1B113F366F09}"/>
              </a:ext>
            </a:extLst>
          </p:cNvPr>
          <p:cNvSpPr>
            <a:spLocks noGrp="1"/>
          </p:cNvSpPr>
          <p:nvPr>
            <p:ph type="sldNum" sz="quarter" idx="14"/>
          </p:nvPr>
        </p:nvSpPr>
        <p:spPr/>
        <p:txBody>
          <a:bodyPr/>
          <a:lstStyle/>
          <a:p>
            <a:fld id="{506AC2BF-D24A-4EB7-9901-6BA93FB1C43F}" type="slidenum">
              <a:rPr lang="en-US" smtClean="0"/>
              <a:pPr/>
              <a:t>‹#›</a:t>
            </a:fld>
            <a:endParaRPr lang="en-US"/>
          </a:p>
        </p:txBody>
      </p:sp>
      <p:sp>
        <p:nvSpPr>
          <p:cNvPr id="7" name="Tittel 1">
            <a:extLst>
              <a:ext uri="{FF2B5EF4-FFF2-40B4-BE49-F238E27FC236}">
                <a16:creationId xmlns:a16="http://schemas.microsoft.com/office/drawing/2014/main" id="{2077159C-DBF6-442C-A3C5-41944505A8FF}"/>
              </a:ext>
            </a:extLst>
          </p:cNvPr>
          <p:cNvSpPr>
            <a:spLocks noGrp="1"/>
          </p:cNvSpPr>
          <p:nvPr>
            <p:ph type="title" hasCustomPrompt="1"/>
          </p:nvPr>
        </p:nvSpPr>
        <p:spPr>
          <a:xfrm>
            <a:off x="334048" y="633332"/>
            <a:ext cx="11561690" cy="469132"/>
          </a:xfrm>
        </p:spPr>
        <p:txBody>
          <a:bodyPr vert="horz">
            <a:normAutofit/>
          </a:bodyPr>
          <a:lstStyle>
            <a:lvl1pPr>
              <a:defRPr sz="2000">
                <a:solidFill>
                  <a:srgbClr val="ED9300"/>
                </a:solidFill>
                <a:latin typeface="Calibri" panose="020F0502020204030204" pitchFamily="34" charset="0"/>
              </a:defRPr>
            </a:lvl1pPr>
          </a:lstStyle>
          <a:p>
            <a:r>
              <a:rPr lang="nb-NO"/>
              <a:t>Klikk for å redigere tittelstil</a:t>
            </a:r>
          </a:p>
        </p:txBody>
      </p:sp>
      <p:sp>
        <p:nvSpPr>
          <p:cNvPr id="8" name="Plassholder for tekst 7">
            <a:extLst>
              <a:ext uri="{FF2B5EF4-FFF2-40B4-BE49-F238E27FC236}">
                <a16:creationId xmlns:a16="http://schemas.microsoft.com/office/drawing/2014/main" id="{26815A86-A95A-4C74-A68C-4F9E42D1C92F}"/>
              </a:ext>
            </a:extLst>
          </p:cNvPr>
          <p:cNvSpPr>
            <a:spLocks noGrp="1"/>
          </p:cNvSpPr>
          <p:nvPr>
            <p:ph type="body" sz="quarter" idx="13"/>
          </p:nvPr>
        </p:nvSpPr>
        <p:spPr>
          <a:xfrm>
            <a:off x="334048" y="248392"/>
            <a:ext cx="10730504" cy="354711"/>
          </a:xfrm>
        </p:spPr>
        <p:txBody>
          <a:bodyPr>
            <a:normAutofit/>
          </a:bodyPr>
          <a:lstStyle>
            <a:lvl1pPr marL="0" indent="0">
              <a:buNone/>
              <a:defRPr sz="2000">
                <a:solidFill>
                  <a:srgbClr val="ED9300"/>
                </a:solidFill>
              </a:defRPr>
            </a:lvl1pPr>
          </a:lstStyle>
          <a:p>
            <a:pPr lvl="0"/>
            <a:r>
              <a:rPr lang="nb-NO"/>
              <a:t>Klikk for å redigere tekststiler i malen</a:t>
            </a:r>
          </a:p>
        </p:txBody>
      </p:sp>
    </p:spTree>
    <p:extLst>
      <p:ext uri="{BB962C8B-B14F-4D97-AF65-F5344CB8AC3E}">
        <p14:creationId xmlns:p14="http://schemas.microsoft.com/office/powerpoint/2010/main" val="962153703"/>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2539918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Date Placeholder 4"/>
          <p:cNvSpPr>
            <a:spLocks noGrp="1"/>
          </p:cNvSpPr>
          <p:nvPr>
            <p:ph type="dt" sz="half" idx="12"/>
          </p:nvPr>
        </p:nvSpPr>
        <p:spPr>
          <a:xfrm>
            <a:off x="9677400" y="6405036"/>
            <a:ext cx="1482051" cy="153888"/>
          </a:xfrm>
          <a:prstGeom prst="rect">
            <a:avLst/>
          </a:prstGeom>
        </p:spPr>
        <p:txBody>
          <a:bodyPr/>
          <a:lstStyle>
            <a:lvl1pPr rtl="0">
              <a:defRPr>
                <a:solidFill>
                  <a:schemeClr val="bg1">
                    <a:lumMod val="50000"/>
                  </a:schemeClr>
                </a:solidFill>
                <a:latin typeface="+mn-lt"/>
                <a:ea typeface="+mn-ea"/>
                <a:cs typeface="+mn-cs"/>
                <a:sym typeface="Trebuchet MS" panose="020B0603020202020204" pitchFamily="34" charset="0"/>
              </a:defRPr>
            </a:lvl1pPr>
          </a:lstStyle>
          <a:p>
            <a:endParaRPr lang="nb-NO"/>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lumMod val="50000"/>
                  </a:schemeClr>
                </a:solidFill>
                <a:latin typeface="+mn-lt"/>
                <a:ea typeface="+mn-ea"/>
                <a:cs typeface="+mn-cs"/>
                <a:sym typeface="Trebuchet MS" panose="020B0603020202020204" pitchFamily="34" charset="0"/>
              </a:rPr>
              <a:t>Copyright © 2021 by Boston </a:t>
            </a:r>
            <a:r>
              <a:rPr lang="nb-NO" sz="700" err="1">
                <a:solidFill>
                  <a:schemeClr val="bg1">
                    <a:lumMod val="50000"/>
                  </a:schemeClr>
                </a:solidFill>
                <a:latin typeface="+mn-lt"/>
                <a:ea typeface="+mn-ea"/>
                <a:cs typeface="+mn-cs"/>
                <a:sym typeface="Trebuchet MS" panose="020B0603020202020204" pitchFamily="34" charset="0"/>
              </a:rPr>
              <a:t>Consulting</a:t>
            </a:r>
            <a:r>
              <a:rPr lang="nb-NO" sz="700">
                <a:solidFill>
                  <a:schemeClr val="bg1">
                    <a:lumMod val="50000"/>
                  </a:schemeClr>
                </a:solidFill>
                <a:latin typeface="+mn-lt"/>
                <a:ea typeface="+mn-ea"/>
                <a:cs typeface="+mn-cs"/>
                <a:sym typeface="Trebuchet MS" panose="020B0603020202020204" pitchFamily="34" charset="0"/>
              </a:rPr>
              <a:t> Group. All </a:t>
            </a:r>
            <a:r>
              <a:rPr lang="nb-NO" sz="700" err="1">
                <a:solidFill>
                  <a:schemeClr val="bg1">
                    <a:lumMod val="50000"/>
                  </a:schemeClr>
                </a:solidFill>
                <a:latin typeface="+mn-lt"/>
                <a:ea typeface="+mn-ea"/>
                <a:cs typeface="+mn-cs"/>
                <a:sym typeface="Trebuchet MS" panose="020B0603020202020204" pitchFamily="34" charset="0"/>
              </a:rPr>
              <a:t>rights</a:t>
            </a:r>
            <a:r>
              <a:rPr lang="nb-NO" sz="700">
                <a:solidFill>
                  <a:schemeClr val="bg1">
                    <a:lumMod val="50000"/>
                  </a:schemeClr>
                </a:solidFill>
                <a:latin typeface="+mn-lt"/>
                <a:ea typeface="+mn-ea"/>
                <a:cs typeface="+mn-cs"/>
                <a:sym typeface="Trebuchet MS" panose="020B0603020202020204" pitchFamily="34" charset="0"/>
              </a:rPr>
              <a:t> </a:t>
            </a:r>
            <a:r>
              <a:rPr lang="nb-NO" sz="700" err="1">
                <a:solidFill>
                  <a:schemeClr val="bg1">
                    <a:lumMod val="50000"/>
                  </a:schemeClr>
                </a:solidFill>
                <a:latin typeface="+mn-lt"/>
                <a:ea typeface="+mn-ea"/>
                <a:cs typeface="+mn-cs"/>
                <a:sym typeface="Trebuchet MS" panose="020B0603020202020204" pitchFamily="34" charset="0"/>
              </a:rPr>
              <a:t>reserved</a:t>
            </a:r>
            <a:r>
              <a:rPr lang="nb-NO" sz="700">
                <a:solidFill>
                  <a:schemeClr val="bg1">
                    <a:lumMod val="50000"/>
                  </a:schemeClr>
                </a:solidFill>
                <a:latin typeface="+mn-lt"/>
                <a:ea typeface="+mn-ea"/>
                <a:cs typeface="+mn-cs"/>
                <a:sym typeface="Trebuchet MS" panose="020B0603020202020204" pitchFamily="34" charset="0"/>
              </a:rPr>
              <a:t>.</a:t>
            </a:r>
          </a:p>
        </p:txBody>
      </p:sp>
    </p:spTree>
    <p:extLst>
      <p:ext uri="{BB962C8B-B14F-4D97-AF65-F5344CB8AC3E}">
        <p14:creationId xmlns:p14="http://schemas.microsoft.com/office/powerpoint/2010/main" val="20593226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Blank green">
    <p:bg>
      <p:bgPr>
        <a:solidFill>
          <a:srgbClr val="7C7C7C"/>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86074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extBox 6"/>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1000" kern="120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rtl="0">
              <a:defRPr>
                <a:solidFill>
                  <a:schemeClr val="bg1"/>
                </a:solidFill>
                <a:latin typeface="+mn-lt"/>
                <a:ea typeface="+mn-ea"/>
                <a:cs typeface="+mn-cs"/>
                <a:sym typeface="Trebuchet MS" panose="020B0603020202020204" pitchFamily="34" charset="0"/>
              </a:defRPr>
            </a:lvl1pPr>
          </a:lstStyle>
          <a:p>
            <a:endParaRPr lang="nb-NO"/>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solidFill>
                <a:latin typeface="+mn-lt"/>
                <a:ea typeface="+mn-ea"/>
                <a:cs typeface="+mn-cs"/>
                <a:sym typeface="Trebuchet MS" panose="020B0603020202020204" pitchFamily="34" charset="0"/>
              </a:rPr>
              <a:t>Copyright © 2021 by Boston </a:t>
            </a:r>
            <a:r>
              <a:rPr lang="nb-NO" sz="700" err="1">
                <a:solidFill>
                  <a:schemeClr val="bg1"/>
                </a:solidFill>
                <a:latin typeface="+mn-lt"/>
                <a:ea typeface="+mn-ea"/>
                <a:cs typeface="+mn-cs"/>
                <a:sym typeface="Trebuchet MS" panose="020B0603020202020204" pitchFamily="34" charset="0"/>
              </a:rPr>
              <a:t>Consulting</a:t>
            </a:r>
            <a:r>
              <a:rPr lang="nb-NO" sz="700">
                <a:solidFill>
                  <a:schemeClr val="bg1"/>
                </a:solidFill>
                <a:latin typeface="+mn-lt"/>
                <a:ea typeface="+mn-ea"/>
                <a:cs typeface="+mn-cs"/>
                <a:sym typeface="Trebuchet MS" panose="020B0603020202020204" pitchFamily="34" charset="0"/>
              </a:rPr>
              <a:t> Group. All </a:t>
            </a:r>
            <a:r>
              <a:rPr lang="nb-NO" sz="700" err="1">
                <a:solidFill>
                  <a:schemeClr val="bg1"/>
                </a:solidFill>
                <a:latin typeface="+mn-lt"/>
                <a:ea typeface="+mn-ea"/>
                <a:cs typeface="+mn-cs"/>
                <a:sym typeface="Trebuchet MS" panose="020B0603020202020204" pitchFamily="34" charset="0"/>
              </a:rPr>
              <a:t>rights</a:t>
            </a:r>
            <a:r>
              <a:rPr lang="nb-NO" sz="700">
                <a:solidFill>
                  <a:schemeClr val="bg1"/>
                </a:solidFill>
                <a:latin typeface="+mn-lt"/>
                <a:ea typeface="+mn-ea"/>
                <a:cs typeface="+mn-cs"/>
                <a:sym typeface="Trebuchet MS" panose="020B0603020202020204" pitchFamily="34" charset="0"/>
              </a:rPr>
              <a:t> </a:t>
            </a:r>
            <a:r>
              <a:rPr lang="nb-NO" sz="700" err="1">
                <a:solidFill>
                  <a:schemeClr val="bg1"/>
                </a:solidFill>
                <a:latin typeface="+mn-lt"/>
                <a:ea typeface="+mn-ea"/>
                <a:cs typeface="+mn-cs"/>
                <a:sym typeface="Trebuchet MS" panose="020B0603020202020204" pitchFamily="34" charset="0"/>
              </a:rPr>
              <a:t>reserved</a:t>
            </a:r>
            <a:r>
              <a:rPr lang="nb-NO" sz="700">
                <a:solidFill>
                  <a:schemeClr val="bg1"/>
                </a:solidFill>
                <a:latin typeface="+mn-lt"/>
                <a:ea typeface="+mn-ea"/>
                <a:cs typeface="+mn-cs"/>
                <a:sym typeface="Trebuchet MS" panose="020B0603020202020204" pitchFamily="34" charset="0"/>
              </a:rPr>
              <a:t>.</a:t>
            </a:r>
          </a:p>
        </p:txBody>
      </p:sp>
    </p:spTree>
    <p:extLst>
      <p:ext uri="{BB962C8B-B14F-4D97-AF65-F5344CB8AC3E}">
        <p14:creationId xmlns:p14="http://schemas.microsoft.com/office/powerpoint/2010/main" val="26920389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Disclaimer">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5233006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p:cNvSpPr>
            <a:spLocks noGrp="1"/>
          </p:cNvSpPr>
          <p:nvPr>
            <p:ph type="dt" sz="half" idx="10"/>
          </p:nvPr>
        </p:nvSpPr>
        <p:spPr>
          <a:xfrm>
            <a:off x="9677400" y="6405036"/>
            <a:ext cx="1482051" cy="153888"/>
          </a:xfrm>
          <a:prstGeom prst="rect">
            <a:avLst/>
          </a:prstGeom>
        </p:spPr>
        <p:txBody>
          <a:bodyPr/>
          <a:lstStyle>
            <a:lvl1pPr rtl="0">
              <a:defRPr>
                <a:solidFill>
                  <a:schemeClr val="bg1">
                    <a:lumMod val="50000"/>
                  </a:schemeClr>
                </a:solidFill>
                <a:latin typeface="+mn-lt"/>
                <a:ea typeface="+mn-ea"/>
                <a:cs typeface="+mn-cs"/>
                <a:sym typeface="Trebuchet MS" panose="020B0603020202020204" pitchFamily="34" charset="0"/>
              </a:defRPr>
            </a:lvl1pPr>
          </a:lstStyle>
          <a:p>
            <a:endParaRPr lang="nb-NO"/>
          </a:p>
        </p:txBody>
      </p:sp>
      <p:sp>
        <p:nvSpPr>
          <p:cNvPr id="10"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lumMod val="50000"/>
                  </a:schemeClr>
                </a:solidFill>
                <a:latin typeface="+mn-lt"/>
                <a:ea typeface="+mn-ea"/>
                <a:cs typeface="+mn-cs"/>
                <a:sym typeface="Trebuchet MS" panose="020B0603020202020204" pitchFamily="34" charset="0"/>
              </a:rPr>
              <a:t>Copyright © 2021 by Boston </a:t>
            </a:r>
            <a:r>
              <a:rPr lang="nb-NO" sz="700" err="1">
                <a:solidFill>
                  <a:schemeClr val="bg1">
                    <a:lumMod val="50000"/>
                  </a:schemeClr>
                </a:solidFill>
                <a:latin typeface="+mn-lt"/>
                <a:ea typeface="+mn-ea"/>
                <a:cs typeface="+mn-cs"/>
                <a:sym typeface="Trebuchet MS" panose="020B0603020202020204" pitchFamily="34" charset="0"/>
              </a:rPr>
              <a:t>Consulting</a:t>
            </a:r>
            <a:r>
              <a:rPr lang="nb-NO" sz="700">
                <a:solidFill>
                  <a:schemeClr val="bg1">
                    <a:lumMod val="50000"/>
                  </a:schemeClr>
                </a:solidFill>
                <a:latin typeface="+mn-lt"/>
                <a:ea typeface="+mn-ea"/>
                <a:cs typeface="+mn-cs"/>
                <a:sym typeface="Trebuchet MS" panose="020B0603020202020204" pitchFamily="34" charset="0"/>
              </a:rPr>
              <a:t> Group. All </a:t>
            </a:r>
            <a:r>
              <a:rPr lang="nb-NO" sz="700" err="1">
                <a:solidFill>
                  <a:schemeClr val="bg1">
                    <a:lumMod val="50000"/>
                  </a:schemeClr>
                </a:solidFill>
                <a:latin typeface="+mn-lt"/>
                <a:ea typeface="+mn-ea"/>
                <a:cs typeface="+mn-cs"/>
                <a:sym typeface="Trebuchet MS" panose="020B0603020202020204" pitchFamily="34" charset="0"/>
              </a:rPr>
              <a:t>rights</a:t>
            </a:r>
            <a:r>
              <a:rPr lang="nb-NO" sz="700">
                <a:solidFill>
                  <a:schemeClr val="bg1">
                    <a:lumMod val="50000"/>
                  </a:schemeClr>
                </a:solidFill>
                <a:latin typeface="+mn-lt"/>
                <a:ea typeface="+mn-ea"/>
                <a:cs typeface="+mn-cs"/>
                <a:sym typeface="Trebuchet MS" panose="020B0603020202020204" pitchFamily="34" charset="0"/>
              </a:rPr>
              <a:t> </a:t>
            </a:r>
            <a:r>
              <a:rPr lang="nb-NO" sz="700" err="1">
                <a:solidFill>
                  <a:schemeClr val="bg1">
                    <a:lumMod val="50000"/>
                  </a:schemeClr>
                </a:solidFill>
                <a:latin typeface="+mn-lt"/>
                <a:ea typeface="+mn-ea"/>
                <a:cs typeface="+mn-cs"/>
                <a:sym typeface="Trebuchet MS" panose="020B0603020202020204" pitchFamily="34" charset="0"/>
              </a:rPr>
              <a:t>reserved</a:t>
            </a:r>
            <a:r>
              <a:rPr lang="nb-NO" sz="700">
                <a:solidFill>
                  <a:schemeClr val="bg1">
                    <a:lumMod val="50000"/>
                  </a:schemeClr>
                </a:solidFill>
                <a:latin typeface="+mn-lt"/>
                <a:ea typeface="+mn-ea"/>
                <a:cs typeface="+mn-cs"/>
                <a:sym typeface="Trebuchet MS" panose="020B0603020202020204" pitchFamily="34" charset="0"/>
              </a:rPr>
              <a:t>.</a:t>
            </a:r>
          </a:p>
        </p:txBody>
      </p:sp>
    </p:spTree>
    <p:extLst>
      <p:ext uri="{BB962C8B-B14F-4D97-AF65-F5344CB8AC3E}">
        <p14:creationId xmlns:p14="http://schemas.microsoft.com/office/powerpoint/2010/main" val="10600241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En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435209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Graphic 5">
            <a:extLst>
              <a:ext uri="{FF2B5EF4-FFF2-40B4-BE49-F238E27FC236}">
                <a16:creationId xmlns:a16="http://schemas.microsoft.com/office/drawing/2014/main" id="{D11A96A7-E13C-44BC-A07A-FC3851B035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33801" y="2193150"/>
            <a:ext cx="4724400" cy="2471702"/>
          </a:xfrm>
          <a:prstGeom prst="rect">
            <a:avLst/>
          </a:prstGeom>
        </p:spPr>
      </p:pic>
    </p:spTree>
    <p:extLst>
      <p:ext uri="{BB962C8B-B14F-4D97-AF65-F5344CB8AC3E}">
        <p14:creationId xmlns:p14="http://schemas.microsoft.com/office/powerpoint/2010/main" val="37250064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9854196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49" name="Group 48"/>
          <p:cNvGrpSpPr/>
          <p:nvPr/>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nb-NO">
                <a:solidFill>
                  <a:schemeClr val="tx1"/>
                </a:solidFill>
                <a:latin typeface="+mn-lt"/>
                <a:ea typeface="+mn-ea"/>
                <a:cs typeface="+mn-cs"/>
                <a:sym typeface="Trebuchet MS" panose="020B0603020202020204" pitchFamily="34" charset="0"/>
              </a:endParaRPr>
            </a:p>
          </p:txBody>
        </p:sp>
        <p:grpSp>
          <p:nvGrpSpPr>
            <p:cNvPr id="51" name="Baselines / anchors"/>
            <p:cNvGrpSpPr/>
            <p:nvPr/>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nb-NO">
                  <a:latin typeface="+mn-lt"/>
                  <a:ea typeface="+mn-ea"/>
                  <a:cs typeface="+mn-cs"/>
                  <a:sym typeface="Trebuchet MS" panose="020B0603020202020204" pitchFamily="34" charset="0"/>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nb-NO">
                  <a:latin typeface="+mn-lt"/>
                  <a:ea typeface="+mn-ea"/>
                  <a:cs typeface="+mn-cs"/>
                  <a:sym typeface="Trebuchet MS" panose="020B0603020202020204" pitchFamily="34" charset="0"/>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nb-NO">
                  <a:latin typeface="+mn-lt"/>
                  <a:ea typeface="+mn-ea"/>
                  <a:cs typeface="+mn-cs"/>
                  <a:sym typeface="Trebuchet MS" panose="020B0603020202020204" pitchFamily="34" charset="0"/>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nb-NO">
                  <a:latin typeface="+mn-lt"/>
                  <a:ea typeface="+mn-ea"/>
                  <a:cs typeface="+mn-cs"/>
                  <a:sym typeface="Trebuchet MS" panose="020B0603020202020204" pitchFamily="34" charset="0"/>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nb-NO">
                  <a:latin typeface="+mn-lt"/>
                  <a:ea typeface="+mn-ea"/>
                  <a:cs typeface="+mn-cs"/>
                  <a:sym typeface="Trebuchet MS" panose="020B0603020202020204" pitchFamily="34" charset="0"/>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nb-NO">
                  <a:latin typeface="+mn-lt"/>
                  <a:ea typeface="+mn-ea"/>
                  <a:cs typeface="+mn-cs"/>
                  <a:sym typeface="Trebuchet MS" panose="020B0603020202020204" pitchFamily="34" charset="0"/>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nb-NO">
                  <a:latin typeface="+mn-lt"/>
                  <a:ea typeface="+mn-ea"/>
                  <a:cs typeface="+mn-cs"/>
                  <a:sym typeface="Trebuchet MS" panose="020B0603020202020204" pitchFamily="34" charset="0"/>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nb-NO">
                  <a:latin typeface="+mn-lt"/>
                  <a:ea typeface="+mn-ea"/>
                  <a:cs typeface="+mn-cs"/>
                  <a:sym typeface="Trebuchet MS" panose="020B0603020202020204" pitchFamily="34" charset="0"/>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nb-NO">
                  <a:latin typeface="+mn-lt"/>
                  <a:ea typeface="+mn-ea"/>
                  <a:cs typeface="+mn-cs"/>
                  <a:sym typeface="Trebuchet MS" panose="020B0603020202020204" pitchFamily="34" charset="0"/>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nb-NO">
                  <a:latin typeface="+mn-lt"/>
                  <a:ea typeface="+mn-ea"/>
                  <a:cs typeface="+mn-cs"/>
                  <a:sym typeface="Trebuchet MS" panose="020B0603020202020204" pitchFamily="34" charset="0"/>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nb-NO">
                  <a:latin typeface="+mn-lt"/>
                  <a:ea typeface="+mn-ea"/>
                  <a:cs typeface="+mn-cs"/>
                  <a:sym typeface="Trebuchet MS" panose="020B0603020202020204" pitchFamily="34" charset="0"/>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575757"/>
                </a:solidFill>
                <a:effectLst/>
                <a:uLnTx/>
                <a:uFillTx/>
                <a:latin typeface="+mn-lt"/>
                <a:ea typeface="+mn-ea"/>
                <a:cs typeface="+mn-cs"/>
                <a:sym typeface="Trebuchet MS" panose="020B0603020202020204" pitchFamily="34" charset="0"/>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nb-NO">
                <a:latin typeface="+mn-lt"/>
                <a:ea typeface="+mn-ea"/>
                <a:cs typeface="+mn-cs"/>
                <a:sym typeface="Trebuchet MS" panose="020B0603020202020204" pitchFamily="34" charset="0"/>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nb-NO">
                <a:latin typeface="+mn-lt"/>
                <a:ea typeface="+mn-ea"/>
                <a:cs typeface="+mn-cs"/>
                <a:sym typeface="Trebuchet MS" panose="020B0603020202020204" pitchFamily="34" charset="0"/>
              </a:endParaRPr>
            </a:p>
          </p:txBody>
        </p:sp>
        <p:grpSp>
          <p:nvGrpSpPr>
            <p:cNvPr id="58" name="Five column measure"/>
            <p:cNvGrpSpPr/>
            <p:nvPr/>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nb-NO">
                  <a:latin typeface="+mn-lt"/>
                  <a:ea typeface="+mn-ea"/>
                  <a:cs typeface="+mn-cs"/>
                  <a:sym typeface="Trebuchet MS" panose="020B0603020202020204" pitchFamily="34" charset="0"/>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nb-NO">
                  <a:latin typeface="+mn-lt"/>
                  <a:ea typeface="+mn-ea"/>
                  <a:cs typeface="+mn-cs"/>
                  <a:sym typeface="Trebuchet MS" panose="020B0603020202020204" pitchFamily="34" charset="0"/>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nb-NO">
                  <a:latin typeface="+mn-lt"/>
                  <a:ea typeface="+mn-ea"/>
                  <a:cs typeface="+mn-cs"/>
                  <a:sym typeface="Trebuchet MS" panose="020B0603020202020204" pitchFamily="34" charset="0"/>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nb-NO">
                  <a:latin typeface="+mn-lt"/>
                  <a:ea typeface="+mn-ea"/>
                  <a:cs typeface="+mn-cs"/>
                  <a:sym typeface="Trebuchet MS" panose="020B0603020202020204" pitchFamily="34" charset="0"/>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nb-NO">
                  <a:latin typeface="+mn-lt"/>
                  <a:ea typeface="+mn-ea"/>
                  <a:cs typeface="+mn-cs"/>
                  <a:sym typeface="Trebuchet MS" panose="020B0603020202020204" pitchFamily="34" charset="0"/>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nb-NO" sz="1200">
                <a:solidFill>
                  <a:schemeClr val="bg1"/>
                </a:solidFill>
                <a:latin typeface="+mn-lt"/>
                <a:ea typeface="+mn-ea"/>
                <a:cs typeface="+mn-cs"/>
                <a:sym typeface="Trebuchet MS" panose="020B0603020202020204" pitchFamily="34" charset="0"/>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2.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3. List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footnotes</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in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numerical</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order.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Footnote</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numbers</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are</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not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bracketed</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Use</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put</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period</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the</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end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of</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the</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note or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the</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source</a:t>
              </a:r>
              <a:endPar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Include</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source</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for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every</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chart</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that</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you</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use</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Separate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sources</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with</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semicolon</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BCG-</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related</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sources</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go</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the</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end</a:t>
              </a:r>
            </a:p>
          </p:txBody>
        </p:sp>
      </p:grpSp>
      <p:sp>
        <p:nvSpPr>
          <p:cNvPr id="2" name="Date Placeholder 1"/>
          <p:cNvSpPr>
            <a:spLocks noGrp="1"/>
          </p:cNvSpPr>
          <p:nvPr>
            <p:ph type="dt" sz="half" idx="10"/>
          </p:nvPr>
        </p:nvSpPr>
        <p:spPr/>
        <p:txBody>
          <a:bodyPr/>
          <a:lstStyle>
            <a:lvl1pPr rtl="0">
              <a:defRPr>
                <a:solidFill>
                  <a:schemeClr val="bg1">
                    <a:lumMod val="50000"/>
                  </a:schemeClr>
                </a:solidFill>
                <a:latin typeface="+mn-lt"/>
                <a:ea typeface="+mn-ea"/>
                <a:cs typeface="+mn-cs"/>
                <a:sym typeface="Trebuchet MS" panose="020B0603020202020204" pitchFamily="34" charset="0"/>
              </a:defRPr>
            </a:lvl1pPr>
          </a:lstStyle>
          <a:p>
            <a:endParaRPr lang="nb-NO"/>
          </a:p>
        </p:txBody>
      </p:sp>
      <p:sp>
        <p:nvSpPr>
          <p:cNvPr id="5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lumMod val="50000"/>
                  </a:schemeClr>
                </a:solidFill>
                <a:latin typeface="+mn-lt"/>
                <a:ea typeface="+mn-ea"/>
                <a:cs typeface="+mn-cs"/>
                <a:sym typeface="Trebuchet MS" panose="020B0603020202020204" pitchFamily="34" charset="0"/>
              </a:rPr>
              <a:t>Copyright © 2021 by Boston </a:t>
            </a:r>
            <a:r>
              <a:rPr lang="nb-NO" sz="700" err="1">
                <a:solidFill>
                  <a:schemeClr val="bg1">
                    <a:lumMod val="50000"/>
                  </a:schemeClr>
                </a:solidFill>
                <a:latin typeface="+mn-lt"/>
                <a:ea typeface="+mn-ea"/>
                <a:cs typeface="+mn-cs"/>
                <a:sym typeface="Trebuchet MS" panose="020B0603020202020204" pitchFamily="34" charset="0"/>
              </a:rPr>
              <a:t>Consulting</a:t>
            </a:r>
            <a:r>
              <a:rPr lang="nb-NO" sz="700">
                <a:solidFill>
                  <a:schemeClr val="bg1">
                    <a:lumMod val="50000"/>
                  </a:schemeClr>
                </a:solidFill>
                <a:latin typeface="+mn-lt"/>
                <a:ea typeface="+mn-ea"/>
                <a:cs typeface="+mn-cs"/>
                <a:sym typeface="Trebuchet MS" panose="020B0603020202020204" pitchFamily="34" charset="0"/>
              </a:rPr>
              <a:t> Group. All </a:t>
            </a:r>
            <a:r>
              <a:rPr lang="nb-NO" sz="700" err="1">
                <a:solidFill>
                  <a:schemeClr val="bg1">
                    <a:lumMod val="50000"/>
                  </a:schemeClr>
                </a:solidFill>
                <a:latin typeface="+mn-lt"/>
                <a:ea typeface="+mn-ea"/>
                <a:cs typeface="+mn-cs"/>
                <a:sym typeface="Trebuchet MS" panose="020B0603020202020204" pitchFamily="34" charset="0"/>
              </a:rPr>
              <a:t>rights</a:t>
            </a:r>
            <a:r>
              <a:rPr lang="nb-NO" sz="700">
                <a:solidFill>
                  <a:schemeClr val="bg1">
                    <a:lumMod val="50000"/>
                  </a:schemeClr>
                </a:solidFill>
                <a:latin typeface="+mn-lt"/>
                <a:ea typeface="+mn-ea"/>
                <a:cs typeface="+mn-cs"/>
                <a:sym typeface="Trebuchet MS" panose="020B0603020202020204" pitchFamily="34" charset="0"/>
              </a:rPr>
              <a:t> </a:t>
            </a:r>
            <a:r>
              <a:rPr lang="nb-NO" sz="700" err="1">
                <a:solidFill>
                  <a:schemeClr val="bg1">
                    <a:lumMod val="50000"/>
                  </a:schemeClr>
                </a:solidFill>
                <a:latin typeface="+mn-lt"/>
                <a:ea typeface="+mn-ea"/>
                <a:cs typeface="+mn-cs"/>
                <a:sym typeface="Trebuchet MS" panose="020B0603020202020204" pitchFamily="34" charset="0"/>
              </a:rPr>
              <a:t>reserved</a:t>
            </a:r>
            <a:r>
              <a:rPr lang="nb-NO" sz="700">
                <a:solidFill>
                  <a:schemeClr val="bg1">
                    <a:lumMod val="50000"/>
                  </a:schemeClr>
                </a:solidFill>
                <a:latin typeface="+mn-lt"/>
                <a:ea typeface="+mn-ea"/>
                <a:cs typeface="+mn-cs"/>
                <a:sym typeface="Trebuchet MS" panose="020B0603020202020204" pitchFamily="34" charset="0"/>
              </a:rPr>
              <a:t>.</a:t>
            </a:r>
          </a:p>
        </p:txBody>
      </p:sp>
    </p:spTree>
    <p:extLst>
      <p:ext uri="{BB962C8B-B14F-4D97-AF65-F5344CB8AC3E}">
        <p14:creationId xmlns:p14="http://schemas.microsoft.com/office/powerpoint/2010/main" val="14952313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615762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ittel 3"/>
          <p:cNvSpPr>
            <a:spLocks noGrp="1"/>
          </p:cNvSpPr>
          <p:nvPr>
            <p:ph type="ctrTitle" hasCustomPrompt="1"/>
          </p:nvPr>
        </p:nvSpPr>
        <p:spPr>
          <a:xfrm>
            <a:off x="1991544" y="2348880"/>
            <a:ext cx="9784761" cy="1656184"/>
          </a:xfrm>
        </p:spPr>
        <p:txBody>
          <a:bodyPr vert="horz">
            <a:normAutofit/>
          </a:bodyPr>
          <a:lstStyle>
            <a:lvl1pPr rtl="0">
              <a:defRPr sz="3600">
                <a:solidFill>
                  <a:schemeClr val="tx1"/>
                </a:solidFill>
              </a:defRPr>
            </a:lvl1pPr>
          </a:lstStyle>
          <a:p>
            <a:r>
              <a:rPr lang="nb-NO" sz="3600" err="1"/>
              <a:t>Title</a:t>
            </a:r>
            <a:r>
              <a:rPr lang="nb-NO" sz="3600"/>
              <a:t> in </a:t>
            </a:r>
            <a:r>
              <a:rPr lang="nb-NO" sz="3600" err="1"/>
              <a:t>Title</a:t>
            </a:r>
            <a:r>
              <a:rPr lang="nb-NO" sz="3600"/>
              <a:t> Case</a:t>
            </a:r>
          </a:p>
        </p:txBody>
      </p:sp>
      <p:sp>
        <p:nvSpPr>
          <p:cNvPr id="17" name="Undertittel 4"/>
          <p:cNvSpPr>
            <a:spLocks noGrp="1"/>
          </p:cNvSpPr>
          <p:nvPr>
            <p:ph type="subTitle" idx="1" hasCustomPrompt="1"/>
          </p:nvPr>
        </p:nvSpPr>
        <p:spPr>
          <a:xfrm>
            <a:off x="1991544" y="4293096"/>
            <a:ext cx="9774403" cy="1080120"/>
          </a:xfrm>
        </p:spPr>
        <p:txBody>
          <a:bodyPr>
            <a:noAutofit/>
          </a:bodyPr>
          <a:lstStyle>
            <a:lvl1pPr marL="0" indent="0" rtl="0">
              <a:buNone/>
              <a:defRPr sz="2400">
                <a:solidFill>
                  <a:schemeClr val="tx2"/>
                </a:solidFill>
              </a:defRPr>
            </a:lvl1pPr>
          </a:lstStyle>
          <a:p>
            <a:r>
              <a:rPr lang="nb-NO" sz="2400" err="1"/>
              <a:t>Subtitle</a:t>
            </a:r>
            <a:endParaRPr lang="nb-NO" sz="2400"/>
          </a:p>
        </p:txBody>
      </p:sp>
      <p:pic>
        <p:nvPicPr>
          <p:cNvPr id="19" name="Graphic 5">
            <a:extLst>
              <a:ext uri="{FF2B5EF4-FFF2-40B4-BE49-F238E27FC236}">
                <a16:creationId xmlns:a16="http://schemas.microsoft.com/office/drawing/2014/main" id="{D11A96A7-E13C-44BC-A07A-FC3851B035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75437" y="267790"/>
            <a:ext cx="1181203" cy="617981"/>
          </a:xfrm>
          <a:prstGeom prst="rect">
            <a:avLst/>
          </a:prstGeom>
        </p:spPr>
      </p:pic>
      <p:pic>
        <p:nvPicPr>
          <p:cNvPr id="21" name="Graphic 7">
            <a:extLst>
              <a:ext uri="{FF2B5EF4-FFF2-40B4-BE49-F238E27FC236}">
                <a16:creationId xmlns:a16="http://schemas.microsoft.com/office/drawing/2014/main" id="{16D61F0E-55E0-4E34-A77A-8F6865FC15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4791" y="2262860"/>
            <a:ext cx="1277390" cy="1277390"/>
          </a:xfrm>
          <a:prstGeom prst="rect">
            <a:avLst/>
          </a:prstGeom>
        </p:spPr>
      </p:pic>
    </p:spTree>
    <p:extLst>
      <p:ext uri="{BB962C8B-B14F-4D97-AF65-F5344CB8AC3E}">
        <p14:creationId xmlns:p14="http://schemas.microsoft.com/office/powerpoint/2010/main" val="20081843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D. Title Only">
    <p:spTree>
      <p:nvGrpSpPr>
        <p:cNvPr id="1" name=""/>
        <p:cNvGrpSpPr/>
        <p:nvPr/>
      </p:nvGrpSpPr>
      <p:grpSpPr>
        <a:xfrm>
          <a:off x="0" y="0"/>
          <a:ext cx="0" cy="0"/>
          <a:chOff x="0" y="0"/>
          <a:chExt cx="0" cy="0"/>
        </a:xfrm>
      </p:grpSpPr>
      <p:graphicFrame>
        <p:nvGraphicFramePr>
          <p:cNvPr id="29" name="Object 28" hidden="1"/>
          <p:cNvGraphicFramePr>
            <a:graphicFrameLocks noChangeAspect="1"/>
          </p:cNvGraphicFramePr>
          <p:nvPr>
            <p:custDataLst>
              <p:tags r:id="rId1"/>
            </p:custDataLst>
            <p:extLst>
              <p:ext uri="{D42A27DB-BD31-4B8C-83A1-F6EECF244321}">
                <p14:modId xmlns:p14="http://schemas.microsoft.com/office/powerpoint/2010/main" val="5928372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9" name="Object 28"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Date Placeholder 56"/>
          <p:cNvSpPr>
            <a:spLocks noGrp="1"/>
          </p:cNvSpPr>
          <p:nvPr>
            <p:ph type="dt" sz="half" idx="14"/>
          </p:nvPr>
        </p:nvSpPr>
        <p:spPr/>
        <p:txBody>
          <a:bodyPr/>
          <a:lstStyle>
            <a:lvl1pPr rtl="0">
              <a:defRPr>
                <a:solidFill>
                  <a:schemeClr val="bg1">
                    <a:lumMod val="50000"/>
                  </a:schemeClr>
                </a:solidFill>
                <a:latin typeface="+mn-lt"/>
                <a:ea typeface="+mn-ea"/>
                <a:cs typeface="+mn-cs"/>
                <a:sym typeface="Trebuchet MS" panose="020B0603020202020204" pitchFamily="34" charset="0"/>
              </a:defRPr>
            </a:lvl1pPr>
          </a:lstStyle>
          <a:p>
            <a:endParaRPr lang="nb-NO"/>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lumMod val="50000"/>
                  </a:schemeClr>
                </a:solidFill>
                <a:latin typeface="+mn-lt"/>
                <a:ea typeface="+mn-ea"/>
                <a:cs typeface="+mn-cs"/>
                <a:sym typeface="Trebuchet MS" panose="020B0603020202020204" pitchFamily="34" charset="0"/>
              </a:rPr>
              <a:t>Copyright © 2021 by Boston </a:t>
            </a:r>
            <a:r>
              <a:rPr lang="nb-NO" sz="700" err="1">
                <a:solidFill>
                  <a:schemeClr val="bg1">
                    <a:lumMod val="50000"/>
                  </a:schemeClr>
                </a:solidFill>
                <a:latin typeface="+mn-lt"/>
                <a:ea typeface="+mn-ea"/>
                <a:cs typeface="+mn-cs"/>
                <a:sym typeface="Trebuchet MS" panose="020B0603020202020204" pitchFamily="34" charset="0"/>
              </a:rPr>
              <a:t>Consulting</a:t>
            </a:r>
            <a:r>
              <a:rPr lang="nb-NO" sz="700">
                <a:solidFill>
                  <a:schemeClr val="bg1">
                    <a:lumMod val="50000"/>
                  </a:schemeClr>
                </a:solidFill>
                <a:latin typeface="+mn-lt"/>
                <a:ea typeface="+mn-ea"/>
                <a:cs typeface="+mn-cs"/>
                <a:sym typeface="Trebuchet MS" panose="020B0603020202020204" pitchFamily="34" charset="0"/>
              </a:rPr>
              <a:t> Group. All </a:t>
            </a:r>
            <a:r>
              <a:rPr lang="nb-NO" sz="700" err="1">
                <a:solidFill>
                  <a:schemeClr val="bg1">
                    <a:lumMod val="50000"/>
                  </a:schemeClr>
                </a:solidFill>
                <a:latin typeface="+mn-lt"/>
                <a:ea typeface="+mn-ea"/>
                <a:cs typeface="+mn-cs"/>
                <a:sym typeface="Trebuchet MS" panose="020B0603020202020204" pitchFamily="34" charset="0"/>
              </a:rPr>
              <a:t>rights</a:t>
            </a:r>
            <a:r>
              <a:rPr lang="nb-NO" sz="700">
                <a:solidFill>
                  <a:schemeClr val="bg1">
                    <a:lumMod val="50000"/>
                  </a:schemeClr>
                </a:solidFill>
                <a:latin typeface="+mn-lt"/>
                <a:ea typeface="+mn-ea"/>
                <a:cs typeface="+mn-cs"/>
                <a:sym typeface="Trebuchet MS" panose="020B0603020202020204" pitchFamily="34" charset="0"/>
              </a:rPr>
              <a:t> </a:t>
            </a:r>
            <a:r>
              <a:rPr lang="nb-NO" sz="700" err="1">
                <a:solidFill>
                  <a:schemeClr val="bg1">
                    <a:lumMod val="50000"/>
                  </a:schemeClr>
                </a:solidFill>
                <a:latin typeface="+mn-lt"/>
                <a:ea typeface="+mn-ea"/>
                <a:cs typeface="+mn-cs"/>
                <a:sym typeface="Trebuchet MS" panose="020B0603020202020204" pitchFamily="34" charset="0"/>
              </a:rPr>
              <a:t>reserved</a:t>
            </a:r>
            <a:r>
              <a:rPr lang="nb-NO" sz="700">
                <a:solidFill>
                  <a:schemeClr val="bg1">
                    <a:lumMod val="50000"/>
                  </a:schemeClr>
                </a:solidFill>
                <a:latin typeface="+mn-lt"/>
                <a:ea typeface="+mn-ea"/>
                <a:cs typeface="+mn-cs"/>
                <a:sym typeface="Trebuchet MS" panose="020B0603020202020204" pitchFamily="34" charset="0"/>
              </a:rPr>
              <a:t>.</a:t>
            </a:r>
          </a:p>
        </p:txBody>
      </p:sp>
      <p:sp>
        <p:nvSpPr>
          <p:cNvPr id="8" name="Title 7"/>
          <p:cNvSpPr>
            <a:spLocks noGrp="1"/>
          </p:cNvSpPr>
          <p:nvPr>
            <p:ph type="title" hasCustomPrompt="1"/>
          </p:nvPr>
        </p:nvSpPr>
        <p:spPr>
          <a:xfrm>
            <a:off x="630000" y="622800"/>
            <a:ext cx="10933350" cy="332399"/>
          </a:xfrm>
        </p:spPr>
        <p:txBody>
          <a:bodyPr vert="horz"/>
          <a:lstStyle>
            <a:lvl1pPr rtl="0">
              <a:defRPr>
                <a:solidFill>
                  <a:srgbClr val="ED9300"/>
                </a:solidFill>
                <a:latin typeface="+mj-lt"/>
                <a:ea typeface="+mj-ea"/>
                <a:cs typeface="+mj-cs"/>
                <a:sym typeface="Trebuchet MS" panose="020B0603020202020204" pitchFamily="34" charset="0"/>
              </a:defRPr>
            </a:lvl1pPr>
          </a:lstStyle>
          <a:p>
            <a:r>
              <a:rPr lang="nb-NO" err="1"/>
              <a:t>Click</a:t>
            </a:r>
            <a:r>
              <a:rPr lang="nb-NO"/>
              <a:t> to </a:t>
            </a:r>
            <a:r>
              <a:rPr lang="nb-NO" err="1"/>
              <a:t>add</a:t>
            </a:r>
            <a:r>
              <a:rPr lang="nb-NO"/>
              <a:t> </a:t>
            </a:r>
            <a:r>
              <a:rPr lang="nb-NO" err="1"/>
              <a:t>title</a:t>
            </a:r>
            <a:endParaRPr lang="nb-NO"/>
          </a:p>
        </p:txBody>
      </p:sp>
      <p:pic>
        <p:nvPicPr>
          <p:cNvPr id="9" name="Graphic 7">
            <a:extLst>
              <a:ext uri="{FF2B5EF4-FFF2-40B4-BE49-F238E27FC236}">
                <a16:creationId xmlns:a16="http://schemas.microsoft.com/office/drawing/2014/main" id="{31A6CD11-E977-49CF-A845-B2E5D94F53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64552" y="227894"/>
            <a:ext cx="776034" cy="406005"/>
          </a:xfrm>
          <a:prstGeom prst="rect">
            <a:avLst/>
          </a:prstGeom>
        </p:spPr>
      </p:pic>
    </p:spTree>
    <p:extLst>
      <p:ext uri="{BB962C8B-B14F-4D97-AF65-F5344CB8AC3E}">
        <p14:creationId xmlns:p14="http://schemas.microsoft.com/office/powerpoint/2010/main" val="8261220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20032004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0000"/>
              </a:lnSpc>
              <a:spcBef>
                <a:spcPct val="0"/>
              </a:spcBef>
              <a:spcAft>
                <a:spcPct val="0"/>
              </a:spcAft>
            </a:pPr>
            <a:endParaRPr lang="nb-NO" sz="2400" b="0" i="0" baseline="0">
              <a:solidFill>
                <a:srgbClr val="FFFFFF"/>
              </a:solidFill>
              <a:latin typeface="+mn-lt"/>
              <a:ea typeface="+mn-ea"/>
              <a:cs typeface="+mn-cs"/>
              <a:sym typeface="Trebuchet MS" panose="020B0603020202020204" pitchFamily="34" charset="0"/>
            </a:endParaRPr>
          </a:p>
        </p:txBody>
      </p:sp>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vert="horz"/>
          <a:lstStyle>
            <a:lvl1pPr rtl="0">
              <a:defRPr>
                <a:solidFill>
                  <a:srgbClr val="ED9300"/>
                </a:solidFill>
                <a:latin typeface="+mj-lt"/>
                <a:ea typeface="+mj-ea"/>
                <a:cs typeface="+mj-cs"/>
                <a:sym typeface="Trebuchet MS" panose="020B0603020202020204" pitchFamily="34" charset="0"/>
              </a:defRPr>
            </a:lvl1pPr>
          </a:lstStyle>
          <a:p>
            <a:r>
              <a:rPr lang="nb-NO" err="1"/>
              <a:t>Click</a:t>
            </a:r>
            <a:r>
              <a:rPr lang="nb-NO"/>
              <a:t> to </a:t>
            </a:r>
            <a:r>
              <a:rPr lang="nb-NO" err="1"/>
              <a:t>add</a:t>
            </a:r>
            <a:r>
              <a:rPr lang="nb-NO"/>
              <a:t> </a:t>
            </a:r>
            <a:r>
              <a:rPr lang="nb-NO" err="1"/>
              <a:t>title</a:t>
            </a:r>
            <a:endParaRPr lang="nb-NO"/>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9400" y="2085628"/>
            <a:ext cx="10933950" cy="4072976"/>
          </a:xfrm>
        </p:spPr>
        <p:txBody>
          <a:bodyPr/>
          <a:lstStyle>
            <a:lvl1pPr rtl="0">
              <a:lnSpc>
                <a:spcPct val="100000"/>
              </a:lnSpc>
              <a:spcBef>
                <a:spcPts val="0"/>
              </a:spcBef>
              <a:spcAft>
                <a:spcPts val="0"/>
              </a:spcAft>
              <a:defRPr>
                <a:latin typeface="+mn-lt"/>
                <a:ea typeface="+mn-ea"/>
                <a:cs typeface="+mn-cs"/>
                <a:sym typeface="Trebuchet MS" panose="020B0603020202020204" pitchFamily="34" charset="0"/>
              </a:defRPr>
            </a:lvl1pPr>
            <a:lvl2pPr rtl="0">
              <a:lnSpc>
                <a:spcPct val="100000"/>
              </a:lnSpc>
              <a:spcBef>
                <a:spcPts val="0"/>
              </a:spcBef>
              <a:spcAft>
                <a:spcPts val="0"/>
              </a:spcAft>
              <a:defRPr>
                <a:latin typeface="+mn-lt"/>
                <a:ea typeface="+mn-ea"/>
                <a:cs typeface="+mn-cs"/>
                <a:sym typeface="Trebuchet MS" panose="020B0603020202020204" pitchFamily="34" charset="0"/>
              </a:defRPr>
            </a:lvl2pPr>
            <a:lvl3pPr rtl="0">
              <a:lnSpc>
                <a:spcPct val="100000"/>
              </a:lnSpc>
              <a:spcBef>
                <a:spcPts val="0"/>
              </a:spcBef>
              <a:spcAft>
                <a:spcPts val="0"/>
              </a:spcAft>
              <a:defRPr>
                <a:latin typeface="+mn-lt"/>
                <a:ea typeface="+mn-ea"/>
                <a:cs typeface="+mn-cs"/>
                <a:sym typeface="Trebuchet MS" panose="020B0603020202020204" pitchFamily="34" charset="0"/>
              </a:defRPr>
            </a:lvl3pPr>
            <a:lvl4pPr rtl="0">
              <a:lnSpc>
                <a:spcPct val="100000"/>
              </a:lnSpc>
              <a:spcBef>
                <a:spcPts val="0"/>
              </a:spcBef>
              <a:spcAft>
                <a:spcPts val="0"/>
              </a:spcAft>
              <a:defRPr>
                <a:latin typeface="+mn-lt"/>
                <a:ea typeface="+mn-ea"/>
                <a:cs typeface="+mn-cs"/>
                <a:sym typeface="Trebuchet MS" panose="020B0603020202020204" pitchFamily="34" charset="0"/>
              </a:defRPr>
            </a:lvl4pPr>
            <a:lvl5pPr rtl="0">
              <a:lnSpc>
                <a:spcPct val="100000"/>
              </a:lnSpc>
              <a:spcBef>
                <a:spcPts val="0"/>
              </a:spcBef>
              <a:spcAft>
                <a:spcPts val="0"/>
              </a:spcAft>
              <a:defRPr>
                <a:latin typeface="+mn-lt"/>
                <a:ea typeface="+mn-ea"/>
                <a:cs typeface="+mn-cs"/>
                <a:sym typeface="Trebuchet MS" panose="020B0603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lumMod val="50000"/>
                  </a:schemeClr>
                </a:solidFill>
                <a:latin typeface="+mn-lt"/>
                <a:ea typeface="+mn-ea"/>
                <a:cs typeface="+mn-cs"/>
                <a:sym typeface="Trebuchet MS" panose="020B0603020202020204" pitchFamily="34" charset="0"/>
              </a:rPr>
              <a:t>Copyright © 2021 by Boston </a:t>
            </a:r>
            <a:r>
              <a:rPr lang="nb-NO" sz="700" err="1">
                <a:solidFill>
                  <a:schemeClr val="bg1">
                    <a:lumMod val="50000"/>
                  </a:schemeClr>
                </a:solidFill>
                <a:latin typeface="+mn-lt"/>
                <a:ea typeface="+mn-ea"/>
                <a:cs typeface="+mn-cs"/>
                <a:sym typeface="Trebuchet MS" panose="020B0603020202020204" pitchFamily="34" charset="0"/>
              </a:rPr>
              <a:t>Consulting</a:t>
            </a:r>
            <a:r>
              <a:rPr lang="nb-NO" sz="700">
                <a:solidFill>
                  <a:schemeClr val="bg1">
                    <a:lumMod val="50000"/>
                  </a:schemeClr>
                </a:solidFill>
                <a:latin typeface="+mn-lt"/>
                <a:ea typeface="+mn-ea"/>
                <a:cs typeface="+mn-cs"/>
                <a:sym typeface="Trebuchet MS" panose="020B0603020202020204" pitchFamily="34" charset="0"/>
              </a:rPr>
              <a:t> Group. All </a:t>
            </a:r>
            <a:r>
              <a:rPr lang="nb-NO" sz="700" err="1">
                <a:solidFill>
                  <a:schemeClr val="bg1">
                    <a:lumMod val="50000"/>
                  </a:schemeClr>
                </a:solidFill>
                <a:latin typeface="+mn-lt"/>
                <a:ea typeface="+mn-ea"/>
                <a:cs typeface="+mn-cs"/>
                <a:sym typeface="Trebuchet MS" panose="020B0603020202020204" pitchFamily="34" charset="0"/>
              </a:rPr>
              <a:t>rights</a:t>
            </a:r>
            <a:r>
              <a:rPr lang="nb-NO" sz="700">
                <a:solidFill>
                  <a:schemeClr val="bg1">
                    <a:lumMod val="50000"/>
                  </a:schemeClr>
                </a:solidFill>
                <a:latin typeface="+mn-lt"/>
                <a:ea typeface="+mn-ea"/>
                <a:cs typeface="+mn-cs"/>
                <a:sym typeface="Trebuchet MS" panose="020B0603020202020204" pitchFamily="34" charset="0"/>
              </a:rPr>
              <a:t> </a:t>
            </a:r>
            <a:r>
              <a:rPr lang="nb-NO" sz="700" err="1">
                <a:solidFill>
                  <a:schemeClr val="bg1">
                    <a:lumMod val="50000"/>
                  </a:schemeClr>
                </a:solidFill>
                <a:latin typeface="+mn-lt"/>
                <a:ea typeface="+mn-ea"/>
                <a:cs typeface="+mn-cs"/>
                <a:sym typeface="Trebuchet MS" panose="020B0603020202020204" pitchFamily="34" charset="0"/>
              </a:rPr>
              <a:t>reserved</a:t>
            </a:r>
            <a:r>
              <a:rPr lang="nb-NO" sz="700">
                <a:solidFill>
                  <a:schemeClr val="bg1">
                    <a:lumMod val="50000"/>
                  </a:schemeClr>
                </a:solidFill>
                <a:latin typeface="+mn-lt"/>
                <a:ea typeface="+mn-ea"/>
                <a:cs typeface="+mn-cs"/>
                <a:sym typeface="Trebuchet MS" panose="020B0603020202020204" pitchFamily="34" charset="0"/>
              </a:rPr>
              <a:t>.</a:t>
            </a:r>
          </a:p>
        </p:txBody>
      </p:sp>
      <p:pic>
        <p:nvPicPr>
          <p:cNvPr id="8" name="Graphic 7">
            <a:extLst>
              <a:ext uri="{FF2B5EF4-FFF2-40B4-BE49-F238E27FC236}">
                <a16:creationId xmlns:a16="http://schemas.microsoft.com/office/drawing/2014/main" id="{31A6CD11-E977-49CF-A845-B2E5D94F53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64552" y="227894"/>
            <a:ext cx="776034" cy="406005"/>
          </a:xfrm>
          <a:prstGeom prst="rect">
            <a:avLst/>
          </a:prstGeom>
        </p:spPr>
      </p:pic>
    </p:spTree>
    <p:extLst>
      <p:ext uri="{BB962C8B-B14F-4D97-AF65-F5344CB8AC3E}">
        <p14:creationId xmlns:p14="http://schemas.microsoft.com/office/powerpoint/2010/main" val="7571744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D. Gray slice heading">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9797477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0000"/>
              </a:lnSpc>
              <a:spcBef>
                <a:spcPct val="0"/>
              </a:spcBef>
              <a:spcAft>
                <a:spcPct val="0"/>
              </a:spcAft>
            </a:pPr>
            <a:endParaRPr lang="nb-NO" sz="2400" b="0" i="0" baseline="0">
              <a:solidFill>
                <a:srgbClr val="FFFFFF"/>
              </a:solidFill>
              <a:latin typeface="+mn-lt"/>
              <a:ea typeface="+mn-ea"/>
              <a:cs typeface="+mn-cs"/>
              <a:sym typeface="Trebuchet MS" panose="020B0603020202020204" pitchFamily="34" charset="0"/>
            </a:endParaRPr>
          </a:p>
        </p:txBody>
      </p:sp>
      <p:sp>
        <p:nvSpPr>
          <p:cNvPr id="4" name="Date Placeholder 3"/>
          <p:cNvSpPr>
            <a:spLocks noGrp="1"/>
          </p:cNvSpPr>
          <p:nvPr>
            <p:ph type="dt" sz="half" idx="14"/>
          </p:nvPr>
        </p:nvSpPr>
        <p:spPr/>
        <p:txBody>
          <a:bodyPr/>
          <a:lstStyle>
            <a:lvl1pPr rtl="0">
              <a:defRPr>
                <a:solidFill>
                  <a:schemeClr val="bg1">
                    <a:lumMod val="50000"/>
                  </a:schemeClr>
                </a:solidFill>
                <a:latin typeface="+mn-lt"/>
                <a:ea typeface="+mn-ea"/>
                <a:cs typeface="+mn-cs"/>
                <a:sym typeface="Trebuchet MS" panose="020B0603020202020204" pitchFamily="34" charset="0"/>
              </a:defRPr>
            </a:lvl1pPr>
          </a:lstStyle>
          <a:p>
            <a:endParaRPr lang="nb-NO"/>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lumMod val="50000"/>
                  </a:schemeClr>
                </a:solidFill>
                <a:latin typeface="+mn-lt"/>
                <a:ea typeface="+mn-ea"/>
                <a:cs typeface="+mn-cs"/>
                <a:sym typeface="Trebuchet MS" panose="020B0603020202020204" pitchFamily="34" charset="0"/>
              </a:rPr>
              <a:t>Copyright © 2021 by Boston </a:t>
            </a:r>
            <a:r>
              <a:rPr lang="nb-NO" sz="700" err="1">
                <a:solidFill>
                  <a:schemeClr val="bg1">
                    <a:lumMod val="50000"/>
                  </a:schemeClr>
                </a:solidFill>
                <a:latin typeface="+mn-lt"/>
                <a:ea typeface="+mn-ea"/>
                <a:cs typeface="+mn-cs"/>
                <a:sym typeface="Trebuchet MS" panose="020B0603020202020204" pitchFamily="34" charset="0"/>
              </a:rPr>
              <a:t>Consulting</a:t>
            </a:r>
            <a:r>
              <a:rPr lang="nb-NO" sz="700">
                <a:solidFill>
                  <a:schemeClr val="bg1">
                    <a:lumMod val="50000"/>
                  </a:schemeClr>
                </a:solidFill>
                <a:latin typeface="+mn-lt"/>
                <a:ea typeface="+mn-ea"/>
                <a:cs typeface="+mn-cs"/>
                <a:sym typeface="Trebuchet MS" panose="020B0603020202020204" pitchFamily="34" charset="0"/>
              </a:rPr>
              <a:t> Group. All </a:t>
            </a:r>
            <a:r>
              <a:rPr lang="nb-NO" sz="700" err="1">
                <a:solidFill>
                  <a:schemeClr val="bg1">
                    <a:lumMod val="50000"/>
                  </a:schemeClr>
                </a:solidFill>
                <a:latin typeface="+mn-lt"/>
                <a:ea typeface="+mn-ea"/>
                <a:cs typeface="+mn-cs"/>
                <a:sym typeface="Trebuchet MS" panose="020B0603020202020204" pitchFamily="34" charset="0"/>
              </a:rPr>
              <a:t>rights</a:t>
            </a:r>
            <a:r>
              <a:rPr lang="nb-NO" sz="700">
                <a:solidFill>
                  <a:schemeClr val="bg1">
                    <a:lumMod val="50000"/>
                  </a:schemeClr>
                </a:solidFill>
                <a:latin typeface="+mn-lt"/>
                <a:ea typeface="+mn-ea"/>
                <a:cs typeface="+mn-cs"/>
                <a:sym typeface="Trebuchet MS" panose="020B0603020202020204" pitchFamily="34" charset="0"/>
              </a:rPr>
              <a:t> </a:t>
            </a:r>
            <a:r>
              <a:rPr lang="nb-NO" sz="700" err="1">
                <a:solidFill>
                  <a:schemeClr val="bg1">
                    <a:lumMod val="50000"/>
                  </a:schemeClr>
                </a:solidFill>
                <a:latin typeface="+mn-lt"/>
                <a:ea typeface="+mn-ea"/>
                <a:cs typeface="+mn-cs"/>
                <a:sym typeface="Trebuchet MS" panose="020B0603020202020204" pitchFamily="34" charset="0"/>
              </a:rPr>
              <a:t>reserved</a:t>
            </a:r>
            <a:r>
              <a:rPr lang="nb-NO" sz="700">
                <a:solidFill>
                  <a:schemeClr val="bg1">
                    <a:lumMod val="50000"/>
                  </a:schemeClr>
                </a:solidFill>
                <a:latin typeface="+mn-lt"/>
                <a:ea typeface="+mn-ea"/>
                <a:cs typeface="+mn-cs"/>
                <a:sym typeface="Trebuchet MS" panose="020B0603020202020204" pitchFamily="34" charset="0"/>
              </a:rPr>
              <a:t>.</a:t>
            </a:r>
          </a:p>
        </p:txBody>
      </p:sp>
      <p:sp>
        <p:nvSpPr>
          <p:cNvPr id="7" name="Rectangle 6"/>
          <p:cNvSpPr/>
          <p:nvPr/>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lnSpc>
                <a:spcPct val="90000"/>
              </a:lnSpc>
              <a:spcAft>
                <a:spcPts val="1000"/>
              </a:spcAft>
            </a:pPr>
            <a:endParaRPr lang="nb-NO" sz="1200">
              <a:solidFill>
                <a:schemeClr val="bg1"/>
              </a:solidFill>
              <a:latin typeface="+mn-lt"/>
              <a:ea typeface="+mn-ea"/>
              <a:cs typeface="+mn-cs"/>
              <a:sym typeface="Trebuchet MS" panose="020B0603020202020204" pitchFamily="34" charset="0"/>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rtl="0">
              <a:buNone/>
              <a:defRPr sz="1600">
                <a:solidFill>
                  <a:srgbClr val="ED9300"/>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err="1"/>
              <a:t>Click</a:t>
            </a:r>
            <a:r>
              <a:rPr lang="nb-NO"/>
              <a:t> to </a:t>
            </a:r>
            <a:r>
              <a:rPr lang="nb-NO" err="1"/>
              <a:t>add</a:t>
            </a:r>
            <a:r>
              <a:rPr lang="nb-NO"/>
              <a:t> </a:t>
            </a:r>
            <a:r>
              <a:rPr lang="nb-NO" err="1"/>
              <a:t>subtitle</a:t>
            </a:r>
            <a:endParaRPr lang="nb-NO"/>
          </a:p>
        </p:txBody>
      </p:sp>
      <p:sp>
        <p:nvSpPr>
          <p:cNvPr id="9" name="Title 4"/>
          <p:cNvSpPr>
            <a:spLocks noGrp="1"/>
          </p:cNvSpPr>
          <p:nvPr>
            <p:ph type="title" hasCustomPrompt="1"/>
          </p:nvPr>
        </p:nvSpPr>
        <p:spPr>
          <a:xfrm>
            <a:off x="630000" y="1227048"/>
            <a:ext cx="3744000" cy="664797"/>
          </a:xfrm>
        </p:spPr>
        <p:txBody>
          <a:bodyPr vert="horz" anchor="t">
            <a:noAutofit/>
          </a:bodyPr>
          <a:lstStyle>
            <a:lvl1pPr rtl="0">
              <a:defRPr sz="2400">
                <a:solidFill>
                  <a:srgbClr val="ED9300"/>
                </a:solidFill>
                <a:latin typeface="+mj-lt"/>
                <a:ea typeface="+mj-ea"/>
                <a:cs typeface="+mj-cs"/>
                <a:sym typeface="Trebuchet MS" panose="020B0603020202020204" pitchFamily="34" charset="0"/>
              </a:defRPr>
            </a:lvl1pPr>
          </a:lstStyle>
          <a:p>
            <a:r>
              <a:rPr lang="nb-NO" err="1"/>
              <a:t>Click</a:t>
            </a:r>
            <a:r>
              <a:rPr lang="nb-NO"/>
              <a:t> to </a:t>
            </a:r>
            <a:r>
              <a:rPr lang="nb-NO" err="1"/>
              <a:t>add</a:t>
            </a:r>
            <a:r>
              <a:rPr lang="nb-NO"/>
              <a:t> </a:t>
            </a:r>
            <a:r>
              <a:rPr lang="nb-NO" err="1"/>
              <a:t>title</a:t>
            </a:r>
            <a:endParaRPr lang="nb-NO"/>
          </a:p>
        </p:txBody>
      </p:sp>
    </p:spTree>
    <p:extLst>
      <p:ext uri="{BB962C8B-B14F-4D97-AF65-F5344CB8AC3E}">
        <p14:creationId xmlns:p14="http://schemas.microsoft.com/office/powerpoint/2010/main" val="81450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8044610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ts val="6000"/>
              </a:lnSpc>
              <a:spcBef>
                <a:spcPct val="0"/>
              </a:spcBef>
              <a:spcAft>
                <a:spcPct val="0"/>
              </a:spcAft>
            </a:pPr>
            <a:endParaRPr lang="nb-NO" sz="5400" b="0" i="0" baseline="0">
              <a:solidFill>
                <a:srgbClr val="FFFFFF"/>
              </a:solidFill>
              <a:latin typeface="+mn-lt"/>
              <a:ea typeface="+mn-ea"/>
              <a:cs typeface="+mn-cs"/>
              <a:sym typeface="Trebuchet MS" panose="020B0603020202020204" pitchFamily="34" charset="0"/>
            </a:endParaRPr>
          </a:p>
        </p:txBody>
      </p:sp>
      <p:sp>
        <p:nvSpPr>
          <p:cNvPr id="9" name="Date Placeholder 8"/>
          <p:cNvSpPr>
            <a:spLocks noGrp="1"/>
          </p:cNvSpPr>
          <p:nvPr>
            <p:ph type="dt" sz="half" idx="10"/>
          </p:nvPr>
        </p:nvSpPr>
        <p:spPr/>
        <p:txBody>
          <a:bodyPr/>
          <a:lstStyle>
            <a:lvl1pPr rtl="0">
              <a:defRPr>
                <a:solidFill>
                  <a:schemeClr val="bg1">
                    <a:lumMod val="50000"/>
                  </a:schemeClr>
                </a:solidFill>
                <a:latin typeface="+mn-lt"/>
                <a:ea typeface="+mn-ea"/>
                <a:cs typeface="+mn-cs"/>
                <a:sym typeface="Trebuchet MS" panose="020B0603020202020204" pitchFamily="34" charset="0"/>
              </a:defRPr>
            </a:lvl1pPr>
          </a:lstStyle>
          <a:p>
            <a:endParaRPr lang="nb-NO"/>
          </a:p>
        </p:txBody>
      </p:sp>
      <p:sp>
        <p:nvSpPr>
          <p:cNvPr id="1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lumMod val="50000"/>
                  </a:schemeClr>
                </a:solidFill>
                <a:latin typeface="+mn-lt"/>
                <a:ea typeface="+mn-ea"/>
                <a:cs typeface="+mn-cs"/>
                <a:sym typeface="Trebuchet MS" panose="020B0603020202020204" pitchFamily="34" charset="0"/>
              </a:rPr>
              <a:t>Copyright © 2021 by Boston </a:t>
            </a:r>
            <a:r>
              <a:rPr lang="nb-NO" sz="700" err="1">
                <a:solidFill>
                  <a:schemeClr val="bg1">
                    <a:lumMod val="50000"/>
                  </a:schemeClr>
                </a:solidFill>
                <a:latin typeface="+mn-lt"/>
                <a:ea typeface="+mn-ea"/>
                <a:cs typeface="+mn-cs"/>
                <a:sym typeface="Trebuchet MS" panose="020B0603020202020204" pitchFamily="34" charset="0"/>
              </a:rPr>
              <a:t>Consulting</a:t>
            </a:r>
            <a:r>
              <a:rPr lang="nb-NO" sz="700">
                <a:solidFill>
                  <a:schemeClr val="bg1">
                    <a:lumMod val="50000"/>
                  </a:schemeClr>
                </a:solidFill>
                <a:latin typeface="+mn-lt"/>
                <a:ea typeface="+mn-ea"/>
                <a:cs typeface="+mn-cs"/>
                <a:sym typeface="Trebuchet MS" panose="020B0603020202020204" pitchFamily="34" charset="0"/>
              </a:rPr>
              <a:t> Group. All </a:t>
            </a:r>
            <a:r>
              <a:rPr lang="nb-NO" sz="700" err="1">
                <a:solidFill>
                  <a:schemeClr val="bg1">
                    <a:lumMod val="50000"/>
                  </a:schemeClr>
                </a:solidFill>
                <a:latin typeface="+mn-lt"/>
                <a:ea typeface="+mn-ea"/>
                <a:cs typeface="+mn-cs"/>
                <a:sym typeface="Trebuchet MS" panose="020B0603020202020204" pitchFamily="34" charset="0"/>
              </a:rPr>
              <a:t>rights</a:t>
            </a:r>
            <a:r>
              <a:rPr lang="nb-NO" sz="700">
                <a:solidFill>
                  <a:schemeClr val="bg1">
                    <a:lumMod val="50000"/>
                  </a:schemeClr>
                </a:solidFill>
                <a:latin typeface="+mn-lt"/>
                <a:ea typeface="+mn-ea"/>
                <a:cs typeface="+mn-cs"/>
                <a:sym typeface="Trebuchet MS" panose="020B0603020202020204" pitchFamily="34" charset="0"/>
              </a:rPr>
              <a:t> </a:t>
            </a:r>
            <a:r>
              <a:rPr lang="nb-NO" sz="700" err="1">
                <a:solidFill>
                  <a:schemeClr val="bg1">
                    <a:lumMod val="50000"/>
                  </a:schemeClr>
                </a:solidFill>
                <a:latin typeface="+mn-lt"/>
                <a:ea typeface="+mn-ea"/>
                <a:cs typeface="+mn-cs"/>
                <a:sym typeface="Trebuchet MS" panose="020B0603020202020204" pitchFamily="34" charset="0"/>
              </a:rPr>
              <a:t>reserved</a:t>
            </a:r>
            <a:r>
              <a:rPr lang="nb-NO" sz="700">
                <a:solidFill>
                  <a:schemeClr val="bg1">
                    <a:lumMod val="50000"/>
                  </a:schemeClr>
                </a:solidFill>
                <a:latin typeface="+mn-lt"/>
                <a:ea typeface="+mn-ea"/>
                <a:cs typeface="+mn-cs"/>
                <a:sym typeface="Trebuchet MS" panose="020B0603020202020204" pitchFamily="34" charset="0"/>
              </a:rPr>
              <a:t>.</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ED9300"/>
                </a:solidFill>
                <a:latin typeface="+mj-lt"/>
                <a:ea typeface="+mj-ea"/>
                <a:cs typeface="+mj-cs"/>
                <a:sym typeface="Trebuchet MS" panose="020B0603020202020204" pitchFamily="34" charset="0"/>
              </a:defRPr>
            </a:lvl1pPr>
          </a:lstStyle>
          <a:p>
            <a:r>
              <a:rPr lang="nb-NO" err="1"/>
              <a:t>Click</a:t>
            </a:r>
            <a:r>
              <a:rPr lang="nb-NO"/>
              <a:t> to </a:t>
            </a:r>
            <a:r>
              <a:rPr lang="nb-NO" err="1"/>
              <a:t>add</a:t>
            </a:r>
            <a:r>
              <a:rPr lang="nb-NO"/>
              <a:t> </a:t>
            </a:r>
            <a:r>
              <a:rPr lang="nb-NO" err="1"/>
              <a:t>section</a:t>
            </a:r>
            <a:r>
              <a:rPr lang="nb-NO"/>
              <a:t> </a:t>
            </a:r>
            <a:r>
              <a:rPr lang="nb-NO" err="1"/>
              <a:t>title</a:t>
            </a:r>
            <a:endParaRPr lang="nb-NO"/>
          </a:p>
        </p:txBody>
      </p:sp>
      <p:sp>
        <p:nvSpPr>
          <p:cNvPr id="11" name="Rectangle 10"/>
          <p:cNvSpPr/>
          <p:nvPr/>
        </p:nvSpPr>
        <p:spPr bwMode="white">
          <a:xfrm>
            <a:off x="1280693" y="1424081"/>
            <a:ext cx="951721" cy="951721"/>
          </a:xfrm>
          <a:prstGeom prst="rect">
            <a:avLst/>
          </a:prstGeom>
          <a:noFill/>
          <a:ln>
            <a:solidFill>
              <a:srgbClr val="FFC15B"/>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nb-NO" sz="120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662380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tel, innhold og bilde">
    <p:spTree>
      <p:nvGrpSpPr>
        <p:cNvPr id="1" name=""/>
        <p:cNvGrpSpPr/>
        <p:nvPr/>
      </p:nvGrpSpPr>
      <p:grpSpPr>
        <a:xfrm>
          <a:off x="0" y="0"/>
          <a:ext cx="0" cy="0"/>
          <a:chOff x="0" y="0"/>
          <a:chExt cx="0" cy="0"/>
        </a:xfrm>
      </p:grpSpPr>
      <p:sp>
        <p:nvSpPr>
          <p:cNvPr id="18" name="Plassholder for innhold 2"/>
          <p:cNvSpPr>
            <a:spLocks noGrp="1"/>
          </p:cNvSpPr>
          <p:nvPr>
            <p:ph idx="1"/>
          </p:nvPr>
        </p:nvSpPr>
        <p:spPr>
          <a:xfrm>
            <a:off x="334800" y="900000"/>
            <a:ext cx="4342799" cy="563380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0" name="Plassholder for bilde 3"/>
          <p:cNvSpPr>
            <a:spLocks noGrp="1"/>
          </p:cNvSpPr>
          <p:nvPr>
            <p:ph type="pic" sz="quarter" idx="19"/>
          </p:nvPr>
        </p:nvSpPr>
        <p:spPr>
          <a:xfrm>
            <a:off x="5040000" y="900000"/>
            <a:ext cx="6807600" cy="5633807"/>
          </a:xfrm>
        </p:spPr>
        <p:txBody>
          <a:bodyPr tIns="1619676"/>
          <a:lstStyle>
            <a:lvl1pPr marL="0" indent="0" algn="ctr">
              <a:buNone/>
              <a:defRPr/>
            </a:lvl1pPr>
          </a:lstStyle>
          <a:p>
            <a:r>
              <a:rPr lang="nb-NO"/>
              <a:t>Klikk på ikonet for å legge til et bilde</a:t>
            </a:r>
            <a:endParaRPr lang="en-GB"/>
          </a:p>
        </p:txBody>
      </p:sp>
      <p:sp>
        <p:nvSpPr>
          <p:cNvPr id="3" name="Slide Number Placeholder 2">
            <a:extLst>
              <a:ext uri="{FF2B5EF4-FFF2-40B4-BE49-F238E27FC236}">
                <a16:creationId xmlns:a16="http://schemas.microsoft.com/office/drawing/2014/main" id="{2688EBAF-9C54-44D6-A577-E1A0E57E2078}"/>
              </a:ext>
            </a:extLst>
          </p:cNvPr>
          <p:cNvSpPr>
            <a:spLocks noGrp="1"/>
          </p:cNvSpPr>
          <p:nvPr>
            <p:ph type="sldNum" sz="quarter" idx="20"/>
          </p:nvPr>
        </p:nvSpPr>
        <p:spPr/>
        <p:txBody>
          <a:bodyPr/>
          <a:lstStyle/>
          <a:p>
            <a:fld id="{506AC2BF-D24A-4EB7-9901-6BA93FB1C43F}" type="slidenum">
              <a:rPr lang="en-US" smtClean="0"/>
              <a:pPr/>
              <a:t>‹#›</a:t>
            </a:fld>
            <a:endParaRPr lang="en-US"/>
          </a:p>
        </p:txBody>
      </p:sp>
      <p:sp>
        <p:nvSpPr>
          <p:cNvPr id="5" name="Title 4">
            <a:extLst>
              <a:ext uri="{FF2B5EF4-FFF2-40B4-BE49-F238E27FC236}">
                <a16:creationId xmlns:a16="http://schemas.microsoft.com/office/drawing/2014/main" id="{8D5541F6-4938-4A31-A761-6CF43C786ED2}"/>
              </a:ext>
            </a:extLst>
          </p:cNvPr>
          <p:cNvSpPr>
            <a:spLocks noGrp="1"/>
          </p:cNvSpPr>
          <p:nvPr>
            <p:ph type="title"/>
          </p:nvPr>
        </p:nvSpPr>
        <p:spPr>
          <a:xfrm>
            <a:off x="334800" y="252000"/>
            <a:ext cx="10576137" cy="469132"/>
          </a:xfrm>
        </p:spPr>
        <p:txBody>
          <a:bodyPr/>
          <a:lstStyle/>
          <a:p>
            <a:r>
              <a:rPr lang="nb-NO"/>
              <a:t>Klikk for å redigere tittelstil</a:t>
            </a:r>
            <a:endParaRPr lang="en-US"/>
          </a:p>
        </p:txBody>
      </p:sp>
    </p:spTree>
    <p:extLst>
      <p:ext uri="{BB962C8B-B14F-4D97-AF65-F5344CB8AC3E}">
        <p14:creationId xmlns:p14="http://schemas.microsoft.com/office/powerpoint/2010/main" val="38904851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D. Section header line">
    <p:bg bwMode="blackWhite">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728044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0000"/>
              </a:lnSpc>
              <a:spcBef>
                <a:spcPct val="0"/>
              </a:spcBef>
              <a:spcAft>
                <a:spcPct val="0"/>
              </a:spcAft>
            </a:pPr>
            <a:endParaRPr lang="nb-NO" sz="5400" b="0" i="0" baseline="0">
              <a:solidFill>
                <a:srgbClr val="FFFFFF"/>
              </a:solidFill>
              <a:latin typeface="+mn-lt"/>
              <a:ea typeface="+mn-ea"/>
              <a:cs typeface="+mn-cs"/>
              <a:sym typeface="Trebuchet MS" panose="020B0603020202020204" pitchFamily="34" charset="0"/>
            </a:endParaRPr>
          </a:p>
        </p:txBody>
      </p:sp>
      <p:sp>
        <p:nvSpPr>
          <p:cNvPr id="9" name="Date Placeholder 8"/>
          <p:cNvSpPr>
            <a:spLocks noGrp="1"/>
          </p:cNvSpPr>
          <p:nvPr>
            <p:ph type="dt" sz="half" idx="10"/>
          </p:nvPr>
        </p:nvSpPr>
        <p:spPr/>
        <p:txBody>
          <a:bodyPr/>
          <a:lstStyle>
            <a:lvl1pPr rtl="0">
              <a:defRPr>
                <a:solidFill>
                  <a:schemeClr val="bg1">
                    <a:lumMod val="50000"/>
                  </a:schemeClr>
                </a:solidFill>
                <a:latin typeface="+mn-lt"/>
                <a:ea typeface="+mn-ea"/>
                <a:cs typeface="+mn-cs"/>
                <a:sym typeface="Trebuchet MS" panose="020B0603020202020204" pitchFamily="34" charset="0"/>
              </a:defRPr>
            </a:lvl1pPr>
          </a:lstStyle>
          <a:p>
            <a:endParaRPr lang="nb-NO"/>
          </a:p>
        </p:txBody>
      </p:sp>
      <p:sp>
        <p:nvSpPr>
          <p:cNvPr id="7" name="Title 1"/>
          <p:cNvSpPr>
            <a:spLocks noGrp="1"/>
          </p:cNvSpPr>
          <p:nvPr>
            <p:ph type="title" hasCustomPrompt="1"/>
          </p:nvPr>
        </p:nvSpPr>
        <p:spPr bwMode="blackWhite">
          <a:xfrm>
            <a:off x="630000" y="3826800"/>
            <a:ext cx="10936800" cy="2041200"/>
          </a:xfrm>
        </p:spPr>
        <p:txBody>
          <a:bodyPr vert="horz" anchor="t">
            <a:noAutofit/>
          </a:bodyPr>
          <a:lstStyle>
            <a:lvl1pPr rtl="0">
              <a:defRPr sz="5400">
                <a:solidFill>
                  <a:srgbClr val="ED9300"/>
                </a:solidFill>
                <a:latin typeface="+mj-lt"/>
                <a:ea typeface="+mj-ea"/>
                <a:cs typeface="+mj-cs"/>
                <a:sym typeface="Trebuchet MS" panose="020B0603020202020204" pitchFamily="34" charset="0"/>
              </a:defRPr>
            </a:lvl1pPr>
          </a:lstStyle>
          <a:p>
            <a:r>
              <a:rPr lang="nb-NO" err="1"/>
              <a:t>Click</a:t>
            </a:r>
            <a:r>
              <a:rPr lang="nb-NO"/>
              <a:t> to </a:t>
            </a:r>
            <a:r>
              <a:rPr lang="nb-NO" err="1"/>
              <a:t>add</a:t>
            </a:r>
            <a:r>
              <a:rPr lang="nb-NO"/>
              <a:t> </a:t>
            </a:r>
            <a:r>
              <a:rPr lang="nb-NO" err="1"/>
              <a:t>section</a:t>
            </a:r>
            <a:r>
              <a:rPr lang="nb-NO"/>
              <a:t> </a:t>
            </a:r>
            <a:r>
              <a:rPr lang="nb-NO" err="1"/>
              <a:t>title</a:t>
            </a:r>
            <a:endParaRPr lang="nb-NO"/>
          </a:p>
        </p:txBody>
      </p:sp>
      <p:cxnSp>
        <p:nvCxnSpPr>
          <p:cNvPr id="10" name="Straight Connector 9"/>
          <p:cNvCxnSpPr/>
          <p:nvPr/>
        </p:nvCxnSpPr>
        <p:spPr bwMode="white">
          <a:xfrm>
            <a:off x="630000" y="3680016"/>
            <a:ext cx="11558587" cy="0"/>
          </a:xfrm>
          <a:prstGeom prst="line">
            <a:avLst/>
          </a:prstGeom>
          <a:ln w="19050" cmpd="sng">
            <a:solidFill>
              <a:srgbClr val="FFC15B"/>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99660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D. White one third">
    <p:bg>
      <p:bgPr>
        <a:solidFill>
          <a:srgbClr val="7C7C7C"/>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6829065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0000"/>
              </a:lnSpc>
              <a:spcBef>
                <a:spcPct val="0"/>
              </a:spcBef>
              <a:spcAft>
                <a:spcPct val="0"/>
              </a:spcAft>
            </a:pPr>
            <a:endParaRPr lang="nb-NO" sz="2400" b="0" i="0" baseline="0">
              <a:solidFill>
                <a:srgbClr val="FFFFFF"/>
              </a:solidFill>
              <a:latin typeface="+mn-lt"/>
              <a:ea typeface="+mn-ea"/>
              <a:cs typeface="+mn-cs"/>
              <a:sym typeface="Trebuchet MS" panose="020B0603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rtl="0">
              <a:defRPr>
                <a:solidFill>
                  <a:schemeClr val="bg1"/>
                </a:solidFill>
                <a:latin typeface="+mn-lt"/>
                <a:ea typeface="+mn-ea"/>
                <a:cs typeface="+mn-cs"/>
                <a:sym typeface="Trebuchet MS" panose="020B0603020202020204" pitchFamily="34" charset="0"/>
              </a:defRPr>
            </a:lvl1pPr>
          </a:lstStyle>
          <a:p>
            <a:endParaRPr lang="nb-NO"/>
          </a:p>
        </p:txBody>
      </p:sp>
      <p:sp>
        <p:nvSpPr>
          <p:cNvPr id="20" name="TextBox 19"/>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1000" kern="1200">
              <a:solidFill>
                <a:schemeClr val="bg1"/>
              </a:solidFill>
              <a:latin typeface="+mn-lt"/>
              <a:ea typeface="+mn-ea"/>
              <a:cs typeface="+mn-cs"/>
              <a:sym typeface="Trebuchet MS" panose="020B0603020202020204" pitchFamily="34" charset="0"/>
            </a:endParaRPr>
          </a:p>
        </p:txBody>
      </p:sp>
      <p:sp>
        <p:nvSpPr>
          <p:cNvPr id="2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solidFill>
                <a:latin typeface="+mn-lt"/>
                <a:ea typeface="+mn-ea"/>
                <a:cs typeface="+mn-cs"/>
                <a:sym typeface="Trebuchet MS" panose="020B0603020202020204" pitchFamily="34" charset="0"/>
              </a:rPr>
              <a:t>Copyright © 2021 by Boston </a:t>
            </a:r>
            <a:r>
              <a:rPr lang="nb-NO" sz="700" err="1">
                <a:solidFill>
                  <a:schemeClr val="bg1"/>
                </a:solidFill>
                <a:latin typeface="+mn-lt"/>
                <a:ea typeface="+mn-ea"/>
                <a:cs typeface="+mn-cs"/>
                <a:sym typeface="Trebuchet MS" panose="020B0603020202020204" pitchFamily="34" charset="0"/>
              </a:rPr>
              <a:t>Consulting</a:t>
            </a:r>
            <a:r>
              <a:rPr lang="nb-NO" sz="700">
                <a:solidFill>
                  <a:schemeClr val="bg1"/>
                </a:solidFill>
                <a:latin typeface="+mn-lt"/>
                <a:ea typeface="+mn-ea"/>
                <a:cs typeface="+mn-cs"/>
                <a:sym typeface="Trebuchet MS" panose="020B0603020202020204" pitchFamily="34" charset="0"/>
              </a:rPr>
              <a:t> Group. All </a:t>
            </a:r>
            <a:r>
              <a:rPr lang="nb-NO" sz="700" err="1">
                <a:solidFill>
                  <a:schemeClr val="bg1"/>
                </a:solidFill>
                <a:latin typeface="+mn-lt"/>
                <a:ea typeface="+mn-ea"/>
                <a:cs typeface="+mn-cs"/>
                <a:sym typeface="Trebuchet MS" panose="020B0603020202020204" pitchFamily="34" charset="0"/>
              </a:rPr>
              <a:t>rights</a:t>
            </a:r>
            <a:r>
              <a:rPr lang="nb-NO" sz="700">
                <a:solidFill>
                  <a:schemeClr val="bg1"/>
                </a:solidFill>
                <a:latin typeface="+mn-lt"/>
                <a:ea typeface="+mn-ea"/>
                <a:cs typeface="+mn-cs"/>
                <a:sym typeface="Trebuchet MS" panose="020B0603020202020204" pitchFamily="34" charset="0"/>
              </a:rPr>
              <a:t> </a:t>
            </a:r>
            <a:r>
              <a:rPr lang="nb-NO" sz="700" err="1">
                <a:solidFill>
                  <a:schemeClr val="bg1"/>
                </a:solidFill>
                <a:latin typeface="+mn-lt"/>
                <a:ea typeface="+mn-ea"/>
                <a:cs typeface="+mn-cs"/>
                <a:sym typeface="Trebuchet MS" panose="020B0603020202020204" pitchFamily="34" charset="0"/>
              </a:rPr>
              <a:t>reserved</a:t>
            </a:r>
            <a:r>
              <a:rPr lang="nb-NO" sz="700">
                <a:solidFill>
                  <a:schemeClr val="bg1"/>
                </a:solidFill>
                <a:latin typeface="+mn-lt"/>
                <a:ea typeface="+mn-ea"/>
                <a:cs typeface="+mn-cs"/>
                <a:sym typeface="Trebuchet MS" panose="020B0603020202020204" pitchFamily="34" charset="0"/>
              </a:rPr>
              <a:t>.</a:t>
            </a:r>
          </a:p>
        </p:txBody>
      </p:sp>
      <p:sp>
        <p:nvSpPr>
          <p:cNvPr id="24" name="Rectangle 23"/>
          <p:cNvSpPr/>
          <p:nvPr/>
        </p:nvSpPr>
        <p:spPr bwMode="white">
          <a:xfrm>
            <a:off x="0" y="0"/>
            <a:ext cx="407950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nb-NO" sz="1200">
              <a:solidFill>
                <a:schemeClr val="bg1"/>
              </a:solidFill>
              <a:latin typeface="+mn-lt"/>
              <a:ea typeface="+mn-ea"/>
              <a:cs typeface="+mn-cs"/>
              <a:sym typeface="Trebuchet MS" panose="020B0603020202020204" pitchFamily="34" charset="0"/>
            </a:endParaRPr>
          </a:p>
        </p:txBody>
      </p:sp>
      <p:sp>
        <p:nvSpPr>
          <p:cNvPr id="25" name="Title 4"/>
          <p:cNvSpPr>
            <a:spLocks noGrp="1"/>
          </p:cNvSpPr>
          <p:nvPr>
            <p:ph type="title" hasCustomPrompt="1"/>
          </p:nvPr>
        </p:nvSpPr>
        <p:spPr>
          <a:xfrm>
            <a:off x="630000" y="2681103"/>
            <a:ext cx="3127881" cy="1495794"/>
          </a:xfrm>
          <a:prstGeom prst="rect">
            <a:avLst/>
          </a:prstGeom>
        </p:spPr>
        <p:txBody>
          <a:bodyPr vert="horz" anchor="ctr">
            <a:noAutofit/>
          </a:bodyPr>
          <a:lstStyle>
            <a:lvl1pPr rtl="0">
              <a:defRPr sz="2400">
                <a:solidFill>
                  <a:srgbClr val="ED9300"/>
                </a:solidFill>
                <a:latin typeface="+mj-lt"/>
                <a:ea typeface="+mj-ea"/>
                <a:cs typeface="+mj-cs"/>
                <a:sym typeface="Trebuchet MS" panose="020B0603020202020204" pitchFamily="34" charset="0"/>
              </a:defRPr>
            </a:lvl1pPr>
          </a:lstStyle>
          <a:p>
            <a:r>
              <a:rPr lang="nb-NO" err="1"/>
              <a:t>Click</a:t>
            </a:r>
            <a:r>
              <a:rPr lang="nb-NO"/>
              <a:t> to </a:t>
            </a:r>
            <a:r>
              <a:rPr lang="nb-NO" err="1"/>
              <a:t>add</a:t>
            </a:r>
            <a:r>
              <a:rPr lang="nb-NO"/>
              <a:t> </a:t>
            </a:r>
            <a:r>
              <a:rPr lang="nb-NO" err="1"/>
              <a:t>title</a:t>
            </a:r>
            <a:endParaRPr lang="nb-NO"/>
          </a:p>
        </p:txBody>
      </p:sp>
    </p:spTree>
    <p:extLst>
      <p:ext uri="{BB962C8B-B14F-4D97-AF65-F5344CB8AC3E}">
        <p14:creationId xmlns:p14="http://schemas.microsoft.com/office/powerpoint/2010/main" val="19383738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D. Green highlight">
    <p:bg>
      <p:bgPr>
        <a:solidFill>
          <a:srgbClr val="7C7C7C"/>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173386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0000"/>
              </a:lnSpc>
              <a:spcBef>
                <a:spcPct val="0"/>
              </a:spcBef>
              <a:spcAft>
                <a:spcPct val="0"/>
              </a:spcAft>
            </a:pPr>
            <a:endParaRPr lang="nb-NO" sz="2400" b="0" i="0" baseline="0">
              <a:solidFill>
                <a:srgbClr val="FFFFFF"/>
              </a:solidFill>
              <a:latin typeface="+mn-lt"/>
              <a:ea typeface="+mn-ea"/>
              <a:cs typeface="+mn-cs"/>
              <a:sym typeface="Trebuchet MS" panose="020B0603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p:nvSpPr>
        <p:spPr bwMode="white">
          <a:xfrm>
            <a:off x="0" y="0"/>
            <a:ext cx="717195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nb-NO" sz="1200">
              <a:solidFill>
                <a:schemeClr val="bg1"/>
              </a:solidFill>
              <a:latin typeface="+mn-lt"/>
              <a:ea typeface="+mn-ea"/>
              <a:cs typeface="+mn-cs"/>
              <a:sym typeface="Trebuchet MS" panose="020B0603020202020204" pitchFamily="34" charset="0"/>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rtl="0">
              <a:defRPr>
                <a:solidFill>
                  <a:schemeClr val="bg1"/>
                </a:solidFill>
                <a:latin typeface="+mn-lt"/>
                <a:ea typeface="+mn-ea"/>
                <a:cs typeface="+mn-cs"/>
                <a:sym typeface="Trebuchet MS" panose="020B0603020202020204" pitchFamily="34" charset="0"/>
              </a:defRPr>
            </a:lvl1pPr>
          </a:lstStyle>
          <a:p>
            <a:endParaRPr lang="nb-NO"/>
          </a:p>
        </p:txBody>
      </p:sp>
      <p:sp>
        <p:nvSpPr>
          <p:cNvPr id="19" name="TextBox 18"/>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1000" kern="1200">
              <a:solidFill>
                <a:schemeClr val="bg1"/>
              </a:solidFill>
              <a:latin typeface="+mn-lt"/>
              <a:ea typeface="+mn-ea"/>
              <a:cs typeface="+mn-cs"/>
              <a:sym typeface="Trebuchet MS" panose="020B0603020202020204" pitchFamily="34" charset="0"/>
            </a:endParaRPr>
          </a:p>
        </p:txBody>
      </p:sp>
      <p:sp>
        <p:nvSpPr>
          <p:cNvPr id="2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solidFill>
                <a:latin typeface="+mn-lt"/>
                <a:ea typeface="+mn-ea"/>
                <a:cs typeface="+mn-cs"/>
                <a:sym typeface="Trebuchet MS" panose="020B0603020202020204" pitchFamily="34" charset="0"/>
              </a:rPr>
              <a:t>Copyright © 2021 by Boston </a:t>
            </a:r>
            <a:r>
              <a:rPr lang="nb-NO" sz="700" err="1">
                <a:solidFill>
                  <a:schemeClr val="bg1"/>
                </a:solidFill>
                <a:latin typeface="+mn-lt"/>
                <a:ea typeface="+mn-ea"/>
                <a:cs typeface="+mn-cs"/>
                <a:sym typeface="Trebuchet MS" panose="020B0603020202020204" pitchFamily="34" charset="0"/>
              </a:rPr>
              <a:t>Consulting</a:t>
            </a:r>
            <a:r>
              <a:rPr lang="nb-NO" sz="700">
                <a:solidFill>
                  <a:schemeClr val="bg1"/>
                </a:solidFill>
                <a:latin typeface="+mn-lt"/>
                <a:ea typeface="+mn-ea"/>
                <a:cs typeface="+mn-cs"/>
                <a:sym typeface="Trebuchet MS" panose="020B0603020202020204" pitchFamily="34" charset="0"/>
              </a:rPr>
              <a:t> Group. All </a:t>
            </a:r>
            <a:r>
              <a:rPr lang="nb-NO" sz="700" err="1">
                <a:solidFill>
                  <a:schemeClr val="bg1"/>
                </a:solidFill>
                <a:latin typeface="+mn-lt"/>
                <a:ea typeface="+mn-ea"/>
                <a:cs typeface="+mn-cs"/>
                <a:sym typeface="Trebuchet MS" panose="020B0603020202020204" pitchFamily="34" charset="0"/>
              </a:rPr>
              <a:t>rights</a:t>
            </a:r>
            <a:r>
              <a:rPr lang="nb-NO" sz="700">
                <a:solidFill>
                  <a:schemeClr val="bg1"/>
                </a:solidFill>
                <a:latin typeface="+mn-lt"/>
                <a:ea typeface="+mn-ea"/>
                <a:cs typeface="+mn-cs"/>
                <a:sym typeface="Trebuchet MS" panose="020B0603020202020204" pitchFamily="34" charset="0"/>
              </a:rPr>
              <a:t> </a:t>
            </a:r>
            <a:r>
              <a:rPr lang="nb-NO" sz="700" err="1">
                <a:solidFill>
                  <a:schemeClr val="bg1"/>
                </a:solidFill>
                <a:latin typeface="+mn-lt"/>
                <a:ea typeface="+mn-ea"/>
                <a:cs typeface="+mn-cs"/>
                <a:sym typeface="Trebuchet MS" panose="020B0603020202020204" pitchFamily="34" charset="0"/>
              </a:rPr>
              <a:t>reserved</a:t>
            </a:r>
            <a:r>
              <a:rPr lang="nb-NO" sz="700">
                <a:solidFill>
                  <a:schemeClr val="bg1"/>
                </a:solidFill>
                <a:latin typeface="+mn-lt"/>
                <a:ea typeface="+mn-ea"/>
                <a:cs typeface="+mn-cs"/>
                <a:sym typeface="Trebuchet MS" panose="020B0603020202020204" pitchFamily="34" charset="0"/>
              </a:rPr>
              <a:t>.</a:t>
            </a:r>
          </a:p>
        </p:txBody>
      </p:sp>
      <p:sp>
        <p:nvSpPr>
          <p:cNvPr id="2" name="Title 1"/>
          <p:cNvSpPr>
            <a:spLocks noGrp="1"/>
          </p:cNvSpPr>
          <p:nvPr>
            <p:ph type="title" hasCustomPrompt="1"/>
          </p:nvPr>
        </p:nvSpPr>
        <p:spPr>
          <a:xfrm>
            <a:off x="630000" y="622800"/>
            <a:ext cx="6276529" cy="332399"/>
          </a:xfrm>
          <a:prstGeom prst="rect">
            <a:avLst/>
          </a:prstGeom>
        </p:spPr>
        <p:txBody>
          <a:bodyPr vert="horz"/>
          <a:lstStyle>
            <a:lvl1pPr rtl="0">
              <a:defRPr>
                <a:solidFill>
                  <a:srgbClr val="ED9300"/>
                </a:solidFill>
                <a:latin typeface="+mj-lt"/>
                <a:ea typeface="+mj-ea"/>
                <a:cs typeface="+mj-cs"/>
                <a:sym typeface="Trebuchet MS" panose="020B0603020202020204" pitchFamily="34" charset="0"/>
              </a:defRPr>
            </a:lvl1pPr>
          </a:lstStyle>
          <a:p>
            <a:r>
              <a:rPr lang="nb-NO" err="1"/>
              <a:t>Click</a:t>
            </a:r>
            <a:r>
              <a:rPr lang="nb-NO"/>
              <a:t> to </a:t>
            </a:r>
            <a:r>
              <a:rPr lang="nb-NO" err="1"/>
              <a:t>add</a:t>
            </a:r>
            <a:r>
              <a:rPr lang="nb-NO"/>
              <a:t> </a:t>
            </a:r>
            <a:r>
              <a:rPr lang="nb-NO" err="1"/>
              <a:t>title</a:t>
            </a:r>
            <a:endParaRPr lang="nb-NO"/>
          </a:p>
        </p:txBody>
      </p:sp>
    </p:spTree>
    <p:extLst>
      <p:ext uri="{BB962C8B-B14F-4D97-AF65-F5344CB8AC3E}">
        <p14:creationId xmlns:p14="http://schemas.microsoft.com/office/powerpoint/2010/main" val="16613849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D. Four column green">
    <p:bg>
      <p:bgPr>
        <a:solidFill>
          <a:srgbClr val="7C7C7C"/>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9511076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0000"/>
              </a:lnSpc>
              <a:spcBef>
                <a:spcPct val="0"/>
              </a:spcBef>
              <a:spcAft>
                <a:spcPct val="0"/>
              </a:spcAft>
            </a:pPr>
            <a:endParaRPr lang="nb-NO" sz="2400" b="0" i="0" baseline="0">
              <a:solidFill>
                <a:srgbClr val="FFFFFF"/>
              </a:solidFill>
              <a:latin typeface="+mn-lt"/>
              <a:ea typeface="+mn-ea"/>
              <a:cs typeface="+mn-cs"/>
              <a:sym typeface="Trebuchet MS" panose="020B0603020202020204" pitchFamily="34" charset="0"/>
            </a:endParaRPr>
          </a:p>
        </p:txBody>
      </p:sp>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p:nvSpPr>
        <p:spPr bwMode="white">
          <a:xfrm>
            <a:off x="0" y="0"/>
            <a:ext cx="903427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nb-NO" sz="1200">
              <a:solidFill>
                <a:schemeClr val="bg1"/>
              </a:solidFill>
              <a:latin typeface="+mn-lt"/>
              <a:ea typeface="+mn-ea"/>
              <a:cs typeface="+mn-cs"/>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rtl="0">
              <a:defRPr>
                <a:solidFill>
                  <a:schemeClr val="bg1"/>
                </a:solidFill>
                <a:latin typeface="+mn-lt"/>
                <a:ea typeface="+mn-ea"/>
                <a:cs typeface="+mn-cs"/>
                <a:sym typeface="Trebuchet MS" panose="020B0603020202020204" pitchFamily="34" charset="0"/>
              </a:defRPr>
            </a:lvl1pPr>
          </a:lstStyle>
          <a:p>
            <a:endParaRPr lang="nb-NO"/>
          </a:p>
        </p:txBody>
      </p:sp>
      <p:sp>
        <p:nvSpPr>
          <p:cNvPr id="2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solidFill>
                <a:latin typeface="+mn-lt"/>
                <a:ea typeface="+mn-ea"/>
                <a:cs typeface="+mn-cs"/>
                <a:sym typeface="Trebuchet MS" panose="020B0603020202020204" pitchFamily="34" charset="0"/>
              </a:rPr>
              <a:t>Copyright © 2021 by Boston </a:t>
            </a:r>
            <a:r>
              <a:rPr lang="nb-NO" sz="700" err="1">
                <a:solidFill>
                  <a:schemeClr val="bg1"/>
                </a:solidFill>
                <a:latin typeface="+mn-lt"/>
                <a:ea typeface="+mn-ea"/>
                <a:cs typeface="+mn-cs"/>
                <a:sym typeface="Trebuchet MS" panose="020B0603020202020204" pitchFamily="34" charset="0"/>
              </a:rPr>
              <a:t>Consulting</a:t>
            </a:r>
            <a:r>
              <a:rPr lang="nb-NO" sz="700">
                <a:solidFill>
                  <a:schemeClr val="bg1"/>
                </a:solidFill>
                <a:latin typeface="+mn-lt"/>
                <a:ea typeface="+mn-ea"/>
                <a:cs typeface="+mn-cs"/>
                <a:sym typeface="Trebuchet MS" panose="020B0603020202020204" pitchFamily="34" charset="0"/>
              </a:rPr>
              <a:t> Group. All </a:t>
            </a:r>
            <a:r>
              <a:rPr lang="nb-NO" sz="700" err="1">
                <a:solidFill>
                  <a:schemeClr val="bg1"/>
                </a:solidFill>
                <a:latin typeface="+mn-lt"/>
                <a:ea typeface="+mn-ea"/>
                <a:cs typeface="+mn-cs"/>
                <a:sym typeface="Trebuchet MS" panose="020B0603020202020204" pitchFamily="34" charset="0"/>
              </a:rPr>
              <a:t>rights</a:t>
            </a:r>
            <a:r>
              <a:rPr lang="nb-NO" sz="700">
                <a:solidFill>
                  <a:schemeClr val="bg1"/>
                </a:solidFill>
                <a:latin typeface="+mn-lt"/>
                <a:ea typeface="+mn-ea"/>
                <a:cs typeface="+mn-cs"/>
                <a:sym typeface="Trebuchet MS" panose="020B0603020202020204" pitchFamily="34" charset="0"/>
              </a:rPr>
              <a:t> </a:t>
            </a:r>
            <a:r>
              <a:rPr lang="nb-NO" sz="700" err="1">
                <a:solidFill>
                  <a:schemeClr val="bg1"/>
                </a:solidFill>
                <a:latin typeface="+mn-lt"/>
                <a:ea typeface="+mn-ea"/>
                <a:cs typeface="+mn-cs"/>
                <a:sym typeface="Trebuchet MS" panose="020B0603020202020204" pitchFamily="34" charset="0"/>
              </a:rPr>
              <a:t>reserved</a:t>
            </a:r>
            <a:r>
              <a:rPr lang="nb-NO" sz="700">
                <a:solidFill>
                  <a:schemeClr val="bg1"/>
                </a:solidFill>
                <a:latin typeface="+mn-lt"/>
                <a:ea typeface="+mn-ea"/>
                <a:cs typeface="+mn-cs"/>
                <a:sym typeface="Trebuchet MS" panose="020B0603020202020204" pitchFamily="34" charset="0"/>
              </a:rPr>
              <a:t>.</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1000" kern="120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8101584" cy="332399"/>
          </a:xfrm>
          <a:prstGeom prst="rect">
            <a:avLst/>
          </a:prstGeom>
        </p:spPr>
        <p:txBody>
          <a:bodyPr vert="horz"/>
          <a:lstStyle>
            <a:lvl1pPr rtl="0">
              <a:defRPr>
                <a:solidFill>
                  <a:srgbClr val="ED9300"/>
                </a:solidFill>
                <a:latin typeface="+mj-lt"/>
                <a:ea typeface="+mj-ea"/>
                <a:cs typeface="+mj-cs"/>
                <a:sym typeface="Trebuchet MS" panose="020B0603020202020204" pitchFamily="34" charset="0"/>
              </a:defRPr>
            </a:lvl1pPr>
          </a:lstStyle>
          <a:p>
            <a:r>
              <a:rPr lang="nb-NO" err="1"/>
              <a:t>Click</a:t>
            </a:r>
            <a:r>
              <a:rPr lang="nb-NO"/>
              <a:t> to </a:t>
            </a:r>
            <a:r>
              <a:rPr lang="nb-NO" err="1"/>
              <a:t>add</a:t>
            </a:r>
            <a:r>
              <a:rPr lang="nb-NO"/>
              <a:t> </a:t>
            </a:r>
            <a:r>
              <a:rPr lang="nb-NO" err="1"/>
              <a:t>title</a:t>
            </a:r>
            <a:endParaRPr lang="nb-NO"/>
          </a:p>
        </p:txBody>
      </p:sp>
    </p:spTree>
    <p:extLst>
      <p:ext uri="{BB962C8B-B14F-4D97-AF65-F5344CB8AC3E}">
        <p14:creationId xmlns:p14="http://schemas.microsoft.com/office/powerpoint/2010/main" val="41789043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D. Green one third">
    <p:bg>
      <p:bgPr>
        <a:solidFill>
          <a:srgbClr val="7C7C7C"/>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8308705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0000"/>
              </a:lnSpc>
              <a:spcBef>
                <a:spcPct val="0"/>
              </a:spcBef>
              <a:spcAft>
                <a:spcPct val="0"/>
              </a:spcAft>
            </a:pPr>
            <a:endParaRPr lang="nb-NO" sz="2400" b="0" i="0" baseline="0">
              <a:solidFill>
                <a:srgbClr val="FFFFFF"/>
              </a:solidFill>
              <a:latin typeface="+mn-lt"/>
              <a:ea typeface="+mn-ea"/>
              <a:cs typeface="+mn-cs"/>
              <a:sym typeface="Trebuchet MS" panose="020B0603020202020204" pitchFamily="34" charset="0"/>
            </a:endParaRPr>
          </a:p>
        </p:txBody>
      </p:sp>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vert="horz" anchor="ctr">
            <a:noAutofit/>
          </a:bodyPr>
          <a:lstStyle>
            <a:lvl1pPr rtl="0">
              <a:defRPr sz="2400">
                <a:solidFill>
                  <a:schemeClr val="bg1"/>
                </a:solidFill>
                <a:latin typeface="+mj-lt"/>
                <a:ea typeface="+mj-ea"/>
                <a:cs typeface="+mj-cs"/>
                <a:sym typeface="Trebuchet MS" panose="020B0603020202020204" pitchFamily="34" charset="0"/>
              </a:defRPr>
            </a:lvl1pPr>
          </a:lstStyle>
          <a:p>
            <a:r>
              <a:rPr lang="nb-NO" err="1"/>
              <a:t>Click</a:t>
            </a:r>
            <a:r>
              <a:rPr lang="nb-NO"/>
              <a:t> to </a:t>
            </a:r>
            <a:r>
              <a:rPr lang="nb-NO" err="1"/>
              <a:t>add</a:t>
            </a:r>
            <a:r>
              <a:rPr lang="nb-NO"/>
              <a:t> </a:t>
            </a:r>
            <a:r>
              <a:rPr lang="nb-NO" err="1"/>
              <a:t>title</a:t>
            </a:r>
            <a:endParaRPr lang="nb-NO"/>
          </a:p>
        </p:txBody>
      </p:sp>
      <p:sp>
        <p:nvSpPr>
          <p:cNvPr id="26" name="Rectangle 25"/>
          <p:cNvSpPr/>
          <p:nvPr/>
        </p:nvSpPr>
        <p:spPr bwMode="ltGray">
          <a:xfrm>
            <a:off x="4080763" y="-1309"/>
            <a:ext cx="8111237" cy="68593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nb-NO" sz="1200">
              <a:solidFill>
                <a:schemeClr val="bg1"/>
              </a:solidFill>
              <a:latin typeface="+mn-lt"/>
              <a:ea typeface="+mn-ea"/>
              <a:cs typeface="+mn-cs"/>
              <a:sym typeface="Trebuchet MS" panose="020B0603020202020204" pitchFamily="34" charset="0"/>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rtl="0">
              <a:defRPr>
                <a:solidFill>
                  <a:schemeClr val="bg1">
                    <a:lumMod val="50000"/>
                  </a:schemeClr>
                </a:solidFill>
                <a:latin typeface="+mn-lt"/>
                <a:ea typeface="+mn-ea"/>
                <a:cs typeface="+mn-cs"/>
                <a:sym typeface="Trebuchet MS" panose="020B0603020202020204" pitchFamily="34" charset="0"/>
              </a:defRPr>
            </a:lvl1pPr>
          </a:lstStyle>
          <a:p>
            <a:endParaRPr lang="nb-NO"/>
          </a:p>
        </p:txBody>
      </p:sp>
      <p:sp>
        <p:nvSpPr>
          <p:cNvPr id="2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lumMod val="50000"/>
                  </a:schemeClr>
                </a:solidFill>
                <a:latin typeface="+mn-lt"/>
                <a:ea typeface="+mn-ea"/>
                <a:cs typeface="+mn-cs"/>
                <a:sym typeface="Trebuchet MS" panose="020B0603020202020204" pitchFamily="34" charset="0"/>
              </a:rPr>
              <a:t>Copyright © 2021 by Boston </a:t>
            </a:r>
            <a:r>
              <a:rPr lang="nb-NO" sz="700" err="1">
                <a:solidFill>
                  <a:schemeClr val="bg1">
                    <a:lumMod val="50000"/>
                  </a:schemeClr>
                </a:solidFill>
                <a:latin typeface="+mn-lt"/>
                <a:ea typeface="+mn-ea"/>
                <a:cs typeface="+mn-cs"/>
                <a:sym typeface="Trebuchet MS" panose="020B0603020202020204" pitchFamily="34" charset="0"/>
              </a:rPr>
              <a:t>Consulting</a:t>
            </a:r>
            <a:r>
              <a:rPr lang="nb-NO" sz="700">
                <a:solidFill>
                  <a:schemeClr val="bg1">
                    <a:lumMod val="50000"/>
                  </a:schemeClr>
                </a:solidFill>
                <a:latin typeface="+mn-lt"/>
                <a:ea typeface="+mn-ea"/>
                <a:cs typeface="+mn-cs"/>
                <a:sym typeface="Trebuchet MS" panose="020B0603020202020204" pitchFamily="34" charset="0"/>
              </a:rPr>
              <a:t> Group. All </a:t>
            </a:r>
            <a:r>
              <a:rPr lang="nb-NO" sz="700" err="1">
                <a:solidFill>
                  <a:schemeClr val="bg1">
                    <a:lumMod val="50000"/>
                  </a:schemeClr>
                </a:solidFill>
                <a:latin typeface="+mn-lt"/>
                <a:ea typeface="+mn-ea"/>
                <a:cs typeface="+mn-cs"/>
                <a:sym typeface="Trebuchet MS" panose="020B0603020202020204" pitchFamily="34" charset="0"/>
              </a:rPr>
              <a:t>rights</a:t>
            </a:r>
            <a:r>
              <a:rPr lang="nb-NO" sz="700">
                <a:solidFill>
                  <a:schemeClr val="bg1">
                    <a:lumMod val="50000"/>
                  </a:schemeClr>
                </a:solidFill>
                <a:latin typeface="+mn-lt"/>
                <a:ea typeface="+mn-ea"/>
                <a:cs typeface="+mn-cs"/>
                <a:sym typeface="Trebuchet MS" panose="020B0603020202020204" pitchFamily="34" charset="0"/>
              </a:rPr>
              <a:t> </a:t>
            </a:r>
            <a:r>
              <a:rPr lang="nb-NO" sz="700" err="1">
                <a:solidFill>
                  <a:schemeClr val="bg1">
                    <a:lumMod val="50000"/>
                  </a:schemeClr>
                </a:solidFill>
                <a:latin typeface="+mn-lt"/>
                <a:ea typeface="+mn-ea"/>
                <a:cs typeface="+mn-cs"/>
                <a:sym typeface="Trebuchet MS" panose="020B0603020202020204" pitchFamily="34" charset="0"/>
              </a:rPr>
              <a:t>reserved</a:t>
            </a:r>
            <a:r>
              <a:rPr lang="nb-NO" sz="700">
                <a:solidFill>
                  <a:schemeClr val="bg1">
                    <a:lumMod val="50000"/>
                  </a:schemeClr>
                </a:solidFill>
                <a:latin typeface="+mn-lt"/>
                <a:ea typeface="+mn-ea"/>
                <a:cs typeface="+mn-cs"/>
                <a:sym typeface="Trebuchet MS" panose="020B0603020202020204" pitchFamily="34" charset="0"/>
              </a:rPr>
              <a:t>.</a:t>
            </a:r>
          </a:p>
        </p:txBody>
      </p:sp>
      <p:sp>
        <p:nvSpPr>
          <p:cNvPr id="28" name="TextBox 27"/>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10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592760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D. Green half">
    <p:bg>
      <p:bgPr>
        <a:solidFill>
          <a:srgbClr val="7C7C7C"/>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0748242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0000"/>
              </a:lnSpc>
              <a:spcBef>
                <a:spcPct val="0"/>
              </a:spcBef>
              <a:spcAft>
                <a:spcPct val="0"/>
              </a:spcAft>
            </a:pPr>
            <a:endParaRPr lang="nb-NO" sz="4400" b="0" i="0" baseline="0">
              <a:solidFill>
                <a:srgbClr val="FFFFFF"/>
              </a:solidFill>
              <a:latin typeface="+mn-lt"/>
              <a:ea typeface="+mn-ea"/>
              <a:cs typeface="+mn-cs"/>
              <a:sym typeface="Trebuchet MS" panose="020B0603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p:nvSpPr>
        <p:spPr>
          <a:xfrm>
            <a:off x="6096000" y="0"/>
            <a:ext cx="6096000" cy="68580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nb-NO" sz="1200">
              <a:solidFill>
                <a:schemeClr val="bg1"/>
              </a:solidFill>
              <a:latin typeface="+mn-lt"/>
              <a:ea typeface="+mn-ea"/>
              <a:cs typeface="+mn-cs"/>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rtl="0">
              <a:defRPr sz="1800" baseline="0">
                <a:latin typeface="+mn-lt"/>
                <a:ea typeface="+mn-ea"/>
                <a:cs typeface="+mn-cs"/>
                <a:sym typeface="Trebuchet MS" panose="020B0603020202020204" pitchFamily="34" charset="0"/>
              </a:defRPr>
            </a:lvl1pPr>
          </a:lstStyle>
          <a:p>
            <a:r>
              <a:rPr lang="nb-NO" err="1"/>
              <a:t>Click</a:t>
            </a:r>
            <a:r>
              <a:rPr lang="nb-NO"/>
              <a:t> </a:t>
            </a:r>
            <a:r>
              <a:rPr lang="nb-NO" err="1"/>
              <a:t>icon</a:t>
            </a:r>
            <a:r>
              <a:rPr lang="nb-NO"/>
              <a:t> </a:t>
            </a:r>
            <a:r>
              <a:rPr lang="nb-NO" err="1"/>
              <a:t>below</a:t>
            </a:r>
            <a:r>
              <a:rPr lang="nb-NO"/>
              <a:t> to </a:t>
            </a:r>
            <a:r>
              <a:rPr lang="nb-NO" err="1"/>
              <a:t>insert</a:t>
            </a:r>
            <a:r>
              <a:rPr lang="nb-NO"/>
              <a:t> an image or </a:t>
            </a:r>
            <a:r>
              <a:rPr lang="nb-NO" err="1"/>
              <a:t>remove</a:t>
            </a:r>
            <a:r>
              <a:rPr lang="nb-NO"/>
              <a:t> </a:t>
            </a:r>
            <a:r>
              <a:rPr lang="nb-NO" err="1"/>
              <a:t>this</a:t>
            </a:r>
            <a:r>
              <a:rPr lang="nb-NO"/>
              <a:t> placeholder to </a:t>
            </a:r>
            <a:r>
              <a:rPr lang="nb-NO" err="1"/>
              <a:t>use</a:t>
            </a:r>
            <a:r>
              <a:rPr lang="nb-NO"/>
              <a:t> </a:t>
            </a:r>
            <a:r>
              <a:rPr lang="nb-NO" err="1"/>
              <a:t>the</a:t>
            </a:r>
            <a:r>
              <a:rPr lang="nb-NO"/>
              <a:t> whitespace in </a:t>
            </a:r>
            <a:r>
              <a:rPr lang="nb-NO" err="1"/>
              <a:t>another</a:t>
            </a:r>
            <a:r>
              <a:rPr lang="nb-NO"/>
              <a:t> </a:t>
            </a:r>
            <a:r>
              <a:rPr lang="nb-NO" err="1"/>
              <a:t>way</a:t>
            </a:r>
            <a:endParaRPr lang="nb-NO"/>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vert="horz" wrap="square" lIns="0" tIns="0" rIns="320040" bIns="0" anchor="ctr">
            <a:noAutofit/>
          </a:bodyPr>
          <a:lstStyle>
            <a:lvl1pPr rtl="0">
              <a:defRPr sz="4400">
                <a:solidFill>
                  <a:schemeClr val="bg1"/>
                </a:solidFill>
                <a:latin typeface="+mj-lt"/>
                <a:ea typeface="+mj-ea"/>
                <a:cs typeface="+mj-cs"/>
                <a:sym typeface="Trebuchet MS" panose="020B0603020202020204" pitchFamily="34" charset="0"/>
              </a:defRPr>
            </a:lvl1pPr>
          </a:lstStyle>
          <a:p>
            <a:r>
              <a:rPr lang="nb-NO" err="1"/>
              <a:t>Click</a:t>
            </a:r>
            <a:r>
              <a:rPr lang="nb-NO"/>
              <a:t> to </a:t>
            </a:r>
            <a:r>
              <a:rPr lang="nb-NO" err="1"/>
              <a:t>add</a:t>
            </a:r>
            <a:r>
              <a:rPr lang="nb-NO"/>
              <a:t> </a:t>
            </a:r>
            <a:r>
              <a:rPr lang="nb-NO" err="1"/>
              <a:t>title</a:t>
            </a:r>
            <a:endParaRPr lang="nb-NO"/>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800" kern="1200">
              <a:solidFill>
                <a:schemeClr val="bg1">
                  <a:lumMod val="50000"/>
                </a:schemeClr>
              </a:solidFill>
              <a:latin typeface="+mn-lt"/>
              <a:ea typeface="+mn-ea"/>
              <a:cs typeface="+mn-cs"/>
              <a:sym typeface="Trebuchet MS" panose="020B0603020202020204" pitchFamily="34" charset="0"/>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rtl="0">
              <a:defRPr>
                <a:solidFill>
                  <a:schemeClr val="bg1">
                    <a:lumMod val="50000"/>
                  </a:schemeClr>
                </a:solidFill>
                <a:latin typeface="+mn-lt"/>
                <a:ea typeface="+mn-ea"/>
                <a:cs typeface="+mn-cs"/>
                <a:sym typeface="Trebuchet MS" panose="020B0603020202020204" pitchFamily="34" charset="0"/>
              </a:defRPr>
            </a:lvl1pPr>
          </a:lstStyle>
          <a:p>
            <a:endParaRPr lang="nb-NO"/>
          </a:p>
        </p:txBody>
      </p:sp>
      <p:sp>
        <p:nvSpPr>
          <p:cNvPr id="1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lumMod val="50000"/>
                  </a:schemeClr>
                </a:solidFill>
                <a:latin typeface="+mn-lt"/>
                <a:ea typeface="+mn-ea"/>
                <a:cs typeface="+mn-cs"/>
                <a:sym typeface="Trebuchet MS" panose="020B0603020202020204" pitchFamily="34" charset="0"/>
              </a:rPr>
              <a:t>Copyright © 2021 by Boston </a:t>
            </a:r>
            <a:r>
              <a:rPr lang="nb-NO" sz="700" err="1">
                <a:solidFill>
                  <a:schemeClr val="bg1">
                    <a:lumMod val="50000"/>
                  </a:schemeClr>
                </a:solidFill>
                <a:latin typeface="+mn-lt"/>
                <a:ea typeface="+mn-ea"/>
                <a:cs typeface="+mn-cs"/>
                <a:sym typeface="Trebuchet MS" panose="020B0603020202020204" pitchFamily="34" charset="0"/>
              </a:rPr>
              <a:t>Consulting</a:t>
            </a:r>
            <a:r>
              <a:rPr lang="nb-NO" sz="700">
                <a:solidFill>
                  <a:schemeClr val="bg1">
                    <a:lumMod val="50000"/>
                  </a:schemeClr>
                </a:solidFill>
                <a:latin typeface="+mn-lt"/>
                <a:ea typeface="+mn-ea"/>
                <a:cs typeface="+mn-cs"/>
                <a:sym typeface="Trebuchet MS" panose="020B0603020202020204" pitchFamily="34" charset="0"/>
              </a:rPr>
              <a:t> Group. All </a:t>
            </a:r>
            <a:r>
              <a:rPr lang="nb-NO" sz="700" err="1">
                <a:solidFill>
                  <a:schemeClr val="bg1">
                    <a:lumMod val="50000"/>
                  </a:schemeClr>
                </a:solidFill>
                <a:latin typeface="+mn-lt"/>
                <a:ea typeface="+mn-ea"/>
                <a:cs typeface="+mn-cs"/>
                <a:sym typeface="Trebuchet MS" panose="020B0603020202020204" pitchFamily="34" charset="0"/>
              </a:rPr>
              <a:t>rights</a:t>
            </a:r>
            <a:r>
              <a:rPr lang="nb-NO" sz="700">
                <a:solidFill>
                  <a:schemeClr val="bg1">
                    <a:lumMod val="50000"/>
                  </a:schemeClr>
                </a:solidFill>
                <a:latin typeface="+mn-lt"/>
                <a:ea typeface="+mn-ea"/>
                <a:cs typeface="+mn-cs"/>
                <a:sym typeface="Trebuchet MS" panose="020B0603020202020204" pitchFamily="34" charset="0"/>
              </a:rPr>
              <a:t> </a:t>
            </a:r>
            <a:r>
              <a:rPr lang="nb-NO" sz="700" err="1">
                <a:solidFill>
                  <a:schemeClr val="bg1">
                    <a:lumMod val="50000"/>
                  </a:schemeClr>
                </a:solidFill>
                <a:latin typeface="+mn-lt"/>
                <a:ea typeface="+mn-ea"/>
                <a:cs typeface="+mn-cs"/>
                <a:sym typeface="Trebuchet MS" panose="020B0603020202020204" pitchFamily="34" charset="0"/>
              </a:rPr>
              <a:t>reserved</a:t>
            </a:r>
            <a:r>
              <a:rPr lang="nb-NO" sz="700">
                <a:solidFill>
                  <a:schemeClr val="bg1">
                    <a:lumMod val="50000"/>
                  </a:schemeClr>
                </a:solidFill>
                <a:latin typeface="+mn-lt"/>
                <a:ea typeface="+mn-ea"/>
                <a:cs typeface="+mn-cs"/>
                <a:sym typeface="Trebuchet MS" panose="020B0603020202020204" pitchFamily="34" charset="0"/>
              </a:rPr>
              <a:t>.</a:t>
            </a:r>
          </a:p>
        </p:txBody>
      </p:sp>
    </p:spTree>
    <p:extLst>
      <p:ext uri="{BB962C8B-B14F-4D97-AF65-F5344CB8AC3E}">
        <p14:creationId xmlns:p14="http://schemas.microsoft.com/office/powerpoint/2010/main" val="3181771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D. Green two third">
    <p:bg>
      <p:bgPr>
        <a:solidFill>
          <a:srgbClr val="7C7C7C"/>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0257401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0000"/>
              </a:lnSpc>
              <a:spcBef>
                <a:spcPct val="0"/>
              </a:spcBef>
              <a:spcAft>
                <a:spcPct val="0"/>
              </a:spcAft>
            </a:pPr>
            <a:endParaRPr lang="nb-NO" sz="4400" b="0" i="0" baseline="0">
              <a:solidFill>
                <a:srgbClr val="FFFFFF"/>
              </a:solidFill>
              <a:latin typeface="+mn-lt"/>
              <a:ea typeface="+mn-ea"/>
              <a:cs typeface="+mn-cs"/>
              <a:sym typeface="Trebuchet MS" panose="020B0603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p:nvSpPr>
        <p:spPr bwMode="gray">
          <a:xfrm>
            <a:off x="7819543" y="0"/>
            <a:ext cx="437245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nb-NO" sz="1200">
              <a:solidFill>
                <a:schemeClr val="bg1"/>
              </a:solidFill>
              <a:latin typeface="+mn-lt"/>
              <a:ea typeface="+mn-ea"/>
              <a:cs typeface="+mn-cs"/>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rtl="0">
              <a:defRPr sz="1600">
                <a:solidFill>
                  <a:schemeClr val="tx1"/>
                </a:solidFill>
                <a:latin typeface="+mn-lt"/>
                <a:ea typeface="+mn-ea"/>
                <a:cs typeface="+mn-cs"/>
                <a:sym typeface="Trebuchet MS" panose="020B0603020202020204" pitchFamily="34" charset="0"/>
              </a:defRPr>
            </a:lvl1pPr>
          </a:lstStyle>
          <a:p>
            <a:r>
              <a:rPr lang="nb-NO" err="1"/>
              <a:t>Click</a:t>
            </a:r>
            <a:r>
              <a:rPr lang="nb-NO"/>
              <a:t> </a:t>
            </a:r>
            <a:r>
              <a:rPr lang="nb-NO" err="1"/>
              <a:t>icon</a:t>
            </a:r>
            <a:r>
              <a:rPr lang="nb-NO"/>
              <a:t> </a:t>
            </a:r>
            <a:r>
              <a:rPr lang="nb-NO" err="1"/>
              <a:t>below</a:t>
            </a:r>
            <a:r>
              <a:rPr lang="nb-NO"/>
              <a:t> to </a:t>
            </a:r>
            <a:r>
              <a:rPr lang="nb-NO" err="1"/>
              <a:t>insert</a:t>
            </a:r>
            <a:r>
              <a:rPr lang="nb-NO"/>
              <a:t> an image or </a:t>
            </a:r>
            <a:r>
              <a:rPr lang="nb-NO" err="1"/>
              <a:t>remove</a:t>
            </a:r>
            <a:r>
              <a:rPr lang="nb-NO"/>
              <a:t> </a:t>
            </a:r>
            <a:r>
              <a:rPr lang="nb-NO" err="1"/>
              <a:t>this</a:t>
            </a:r>
            <a:r>
              <a:rPr lang="nb-NO"/>
              <a:t> placeholder to </a:t>
            </a:r>
            <a:r>
              <a:rPr lang="nb-NO" err="1"/>
              <a:t>use</a:t>
            </a:r>
            <a:r>
              <a:rPr lang="nb-NO"/>
              <a:t> </a:t>
            </a:r>
            <a:r>
              <a:rPr lang="nb-NO" err="1"/>
              <a:t>the</a:t>
            </a:r>
            <a:r>
              <a:rPr lang="nb-NO"/>
              <a:t> whitespace in </a:t>
            </a:r>
            <a:r>
              <a:rPr lang="nb-NO" err="1"/>
              <a:t>another</a:t>
            </a:r>
            <a:r>
              <a:rPr lang="nb-NO"/>
              <a:t> </a:t>
            </a:r>
            <a:r>
              <a:rPr lang="nb-NO" err="1"/>
              <a:t>way</a:t>
            </a:r>
            <a:endParaRPr lang="nb-NO"/>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rtl="0">
              <a:defRPr>
                <a:solidFill>
                  <a:schemeClr val="bg1">
                    <a:lumMod val="50000"/>
                  </a:schemeClr>
                </a:solidFill>
                <a:latin typeface="+mn-lt"/>
                <a:ea typeface="+mn-ea"/>
                <a:cs typeface="+mn-cs"/>
                <a:sym typeface="Trebuchet MS" panose="020B0603020202020204" pitchFamily="34" charset="0"/>
              </a:defRPr>
            </a:lvl1pPr>
          </a:lstStyle>
          <a:p>
            <a:endParaRPr lang="nb-NO"/>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lumMod val="50000"/>
                  </a:schemeClr>
                </a:solidFill>
                <a:latin typeface="+mn-lt"/>
                <a:ea typeface="+mn-ea"/>
                <a:cs typeface="+mn-cs"/>
                <a:sym typeface="Trebuchet MS" panose="020B0603020202020204" pitchFamily="34" charset="0"/>
              </a:rPr>
              <a:t>Copyright © 2021 by Boston </a:t>
            </a:r>
            <a:r>
              <a:rPr lang="nb-NO" sz="700" err="1">
                <a:solidFill>
                  <a:schemeClr val="bg1">
                    <a:lumMod val="50000"/>
                  </a:schemeClr>
                </a:solidFill>
                <a:latin typeface="+mn-lt"/>
                <a:ea typeface="+mn-ea"/>
                <a:cs typeface="+mn-cs"/>
                <a:sym typeface="Trebuchet MS" panose="020B0603020202020204" pitchFamily="34" charset="0"/>
              </a:rPr>
              <a:t>Consulting</a:t>
            </a:r>
            <a:r>
              <a:rPr lang="nb-NO" sz="700">
                <a:solidFill>
                  <a:schemeClr val="bg1">
                    <a:lumMod val="50000"/>
                  </a:schemeClr>
                </a:solidFill>
                <a:latin typeface="+mn-lt"/>
                <a:ea typeface="+mn-ea"/>
                <a:cs typeface="+mn-cs"/>
                <a:sym typeface="Trebuchet MS" panose="020B0603020202020204" pitchFamily="34" charset="0"/>
              </a:rPr>
              <a:t> Group. All </a:t>
            </a:r>
            <a:r>
              <a:rPr lang="nb-NO" sz="700" err="1">
                <a:solidFill>
                  <a:schemeClr val="bg1">
                    <a:lumMod val="50000"/>
                  </a:schemeClr>
                </a:solidFill>
                <a:latin typeface="+mn-lt"/>
                <a:ea typeface="+mn-ea"/>
                <a:cs typeface="+mn-cs"/>
                <a:sym typeface="Trebuchet MS" panose="020B0603020202020204" pitchFamily="34" charset="0"/>
              </a:rPr>
              <a:t>rights</a:t>
            </a:r>
            <a:r>
              <a:rPr lang="nb-NO" sz="700">
                <a:solidFill>
                  <a:schemeClr val="bg1">
                    <a:lumMod val="50000"/>
                  </a:schemeClr>
                </a:solidFill>
                <a:latin typeface="+mn-lt"/>
                <a:ea typeface="+mn-ea"/>
                <a:cs typeface="+mn-cs"/>
                <a:sym typeface="Trebuchet MS" panose="020B0603020202020204" pitchFamily="34" charset="0"/>
              </a:rPr>
              <a:t> </a:t>
            </a:r>
            <a:r>
              <a:rPr lang="nb-NO" sz="700" err="1">
                <a:solidFill>
                  <a:schemeClr val="bg1">
                    <a:lumMod val="50000"/>
                  </a:schemeClr>
                </a:solidFill>
                <a:latin typeface="+mn-lt"/>
                <a:ea typeface="+mn-ea"/>
                <a:cs typeface="+mn-cs"/>
                <a:sym typeface="Trebuchet MS" panose="020B0603020202020204" pitchFamily="34" charset="0"/>
              </a:rPr>
              <a:t>reserved</a:t>
            </a:r>
            <a:r>
              <a:rPr lang="nb-NO" sz="700">
                <a:solidFill>
                  <a:schemeClr val="bg1">
                    <a:lumMod val="50000"/>
                  </a:schemeClr>
                </a:solidFill>
                <a:latin typeface="+mn-lt"/>
                <a:ea typeface="+mn-ea"/>
                <a:cs typeface="+mn-cs"/>
                <a:sym typeface="Trebuchet MS" panose="020B0603020202020204" pitchFamily="34" charset="0"/>
              </a:rPr>
              <a:t>.</a:t>
            </a:r>
          </a:p>
        </p:txBody>
      </p:sp>
      <p:sp>
        <p:nvSpPr>
          <p:cNvPr id="15" name="Title 1"/>
          <p:cNvSpPr>
            <a:spLocks noGrp="1"/>
          </p:cNvSpPr>
          <p:nvPr>
            <p:ph type="title" hasCustomPrompt="1"/>
          </p:nvPr>
        </p:nvSpPr>
        <p:spPr bwMode="black">
          <a:xfrm>
            <a:off x="630936" y="1785600"/>
            <a:ext cx="6247552" cy="3286800"/>
          </a:xfrm>
          <a:prstGeom prst="rect">
            <a:avLst/>
          </a:prstGeom>
        </p:spPr>
        <p:txBody>
          <a:bodyPr vert="horz" anchor="ctr">
            <a:noAutofit/>
          </a:bodyPr>
          <a:lstStyle>
            <a:lvl1pPr rtl="0">
              <a:defRPr sz="4400">
                <a:solidFill>
                  <a:schemeClr val="bg1"/>
                </a:solidFill>
                <a:latin typeface="+mj-lt"/>
                <a:ea typeface="+mj-ea"/>
                <a:cs typeface="+mj-cs"/>
                <a:sym typeface="Trebuchet MS" panose="020B0603020202020204" pitchFamily="34" charset="0"/>
              </a:defRPr>
            </a:lvl1pPr>
          </a:lstStyle>
          <a:p>
            <a:r>
              <a:rPr lang="nb-NO" err="1"/>
              <a:t>Click</a:t>
            </a:r>
            <a:r>
              <a:rPr lang="nb-NO"/>
              <a:t> to </a:t>
            </a:r>
            <a:r>
              <a:rPr lang="nb-NO" err="1"/>
              <a:t>add</a:t>
            </a:r>
            <a:r>
              <a:rPr lang="nb-NO"/>
              <a:t> </a:t>
            </a:r>
            <a:r>
              <a:rPr lang="nb-NO" err="1"/>
              <a:t>title</a:t>
            </a:r>
            <a:endParaRPr lang="nb-NO"/>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059865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D. Left arrow">
    <p:bg>
      <p:bgPr>
        <a:solidFill>
          <a:srgbClr val="7C7C7C"/>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97615100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0000"/>
              </a:lnSpc>
              <a:spcBef>
                <a:spcPct val="0"/>
              </a:spcBef>
              <a:spcAft>
                <a:spcPct val="0"/>
              </a:spcAft>
            </a:pPr>
            <a:endParaRPr lang="nb-NO" sz="2400" b="0" i="0" baseline="0">
              <a:solidFill>
                <a:srgbClr val="FFFFFF"/>
              </a:solidFill>
              <a:latin typeface="+mn-lt"/>
              <a:ea typeface="+mn-ea"/>
              <a:cs typeface="+mn-cs"/>
              <a:sym typeface="Trebuchet MS" panose="020B0603020202020204" pitchFamily="34" charset="0"/>
            </a:endParaRPr>
          </a:p>
        </p:txBody>
      </p:sp>
      <p:sp>
        <p:nvSpPr>
          <p:cNvPr id="10"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nb-NO" sz="1200">
              <a:solidFill>
                <a:prstClr val="white"/>
              </a:solidFill>
              <a:latin typeface="+mn-lt"/>
              <a:ea typeface="+mn-ea"/>
              <a:cs typeface="+mn-cs"/>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rtl="0">
              <a:defRPr>
                <a:solidFill>
                  <a:schemeClr val="bg1"/>
                </a:solidFill>
                <a:latin typeface="+mn-lt"/>
                <a:ea typeface="+mn-ea"/>
                <a:cs typeface="+mn-cs"/>
                <a:sym typeface="Trebuchet MS" panose="020B0603020202020204" pitchFamily="34" charset="0"/>
              </a:defRPr>
            </a:lvl1pPr>
          </a:lstStyle>
          <a:p>
            <a:endParaRPr lang="nb-NO"/>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solidFill>
                <a:latin typeface="+mn-lt"/>
                <a:ea typeface="+mn-ea"/>
                <a:cs typeface="+mn-cs"/>
                <a:sym typeface="Trebuchet MS" panose="020B0603020202020204" pitchFamily="34" charset="0"/>
              </a:rPr>
              <a:t>Copyright © 2021 by Boston </a:t>
            </a:r>
            <a:r>
              <a:rPr lang="nb-NO" sz="700" err="1">
                <a:solidFill>
                  <a:schemeClr val="bg1"/>
                </a:solidFill>
                <a:latin typeface="+mn-lt"/>
                <a:ea typeface="+mn-ea"/>
                <a:cs typeface="+mn-cs"/>
                <a:sym typeface="Trebuchet MS" panose="020B0603020202020204" pitchFamily="34" charset="0"/>
              </a:rPr>
              <a:t>Consulting</a:t>
            </a:r>
            <a:r>
              <a:rPr lang="nb-NO" sz="700">
                <a:solidFill>
                  <a:schemeClr val="bg1"/>
                </a:solidFill>
                <a:latin typeface="+mn-lt"/>
                <a:ea typeface="+mn-ea"/>
                <a:cs typeface="+mn-cs"/>
                <a:sym typeface="Trebuchet MS" panose="020B0603020202020204" pitchFamily="34" charset="0"/>
              </a:rPr>
              <a:t> Group. All </a:t>
            </a:r>
            <a:r>
              <a:rPr lang="nb-NO" sz="700" err="1">
                <a:solidFill>
                  <a:schemeClr val="bg1"/>
                </a:solidFill>
                <a:latin typeface="+mn-lt"/>
                <a:ea typeface="+mn-ea"/>
                <a:cs typeface="+mn-cs"/>
                <a:sym typeface="Trebuchet MS" panose="020B0603020202020204" pitchFamily="34" charset="0"/>
              </a:rPr>
              <a:t>rights</a:t>
            </a:r>
            <a:r>
              <a:rPr lang="nb-NO" sz="700">
                <a:solidFill>
                  <a:schemeClr val="bg1"/>
                </a:solidFill>
                <a:latin typeface="+mn-lt"/>
                <a:ea typeface="+mn-ea"/>
                <a:cs typeface="+mn-cs"/>
                <a:sym typeface="Trebuchet MS" panose="020B0603020202020204" pitchFamily="34" charset="0"/>
              </a:rPr>
              <a:t> </a:t>
            </a:r>
            <a:r>
              <a:rPr lang="nb-NO" sz="700" err="1">
                <a:solidFill>
                  <a:schemeClr val="bg1"/>
                </a:solidFill>
                <a:latin typeface="+mn-lt"/>
                <a:ea typeface="+mn-ea"/>
                <a:cs typeface="+mn-cs"/>
                <a:sym typeface="Trebuchet MS" panose="020B0603020202020204" pitchFamily="34" charset="0"/>
              </a:rPr>
              <a:t>reserved</a:t>
            </a:r>
            <a:r>
              <a:rPr lang="nb-NO" sz="700">
                <a:solidFill>
                  <a:schemeClr val="bg1"/>
                </a:solidFill>
                <a:latin typeface="+mn-lt"/>
                <a:ea typeface="+mn-ea"/>
                <a:cs typeface="+mn-cs"/>
                <a:sym typeface="Trebuchet MS" panose="020B0603020202020204" pitchFamily="34" charset="0"/>
              </a:rPr>
              <a:t>.</a:t>
            </a:r>
          </a:p>
        </p:txBody>
      </p:sp>
      <p:sp>
        <p:nvSpPr>
          <p:cNvPr id="18" name="TextBox 17"/>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1000" kern="1200">
              <a:solidFill>
                <a:schemeClr val="bg1"/>
              </a:solidFill>
              <a:latin typeface="+mn-lt"/>
              <a:ea typeface="+mn-ea"/>
              <a:cs typeface="+mn-cs"/>
              <a:sym typeface="Trebuchet MS" panose="020B0603020202020204" pitchFamily="34" charset="0"/>
            </a:endParaRPr>
          </a:p>
        </p:txBody>
      </p:sp>
      <p:sp>
        <p:nvSpPr>
          <p:cNvPr id="20" name="Title 2"/>
          <p:cNvSpPr>
            <a:spLocks noGrp="1"/>
          </p:cNvSpPr>
          <p:nvPr>
            <p:ph type="title" hasCustomPrompt="1"/>
          </p:nvPr>
        </p:nvSpPr>
        <p:spPr>
          <a:xfrm>
            <a:off x="630000" y="2764203"/>
            <a:ext cx="2478638" cy="1314311"/>
          </a:xfrm>
          <a:prstGeom prst="rect">
            <a:avLst/>
          </a:prstGeom>
        </p:spPr>
        <p:txBody>
          <a:bodyPr vert="horz" anchor="ctr">
            <a:noAutofit/>
          </a:bodyPr>
          <a:lstStyle>
            <a:lvl1pPr rtl="0">
              <a:defRPr sz="2400">
                <a:solidFill>
                  <a:srgbClr val="ED9300"/>
                </a:solidFill>
                <a:latin typeface="+mj-lt"/>
                <a:ea typeface="+mj-ea"/>
                <a:cs typeface="+mj-cs"/>
                <a:sym typeface="Trebuchet MS" panose="020B0603020202020204" pitchFamily="34" charset="0"/>
              </a:defRPr>
            </a:lvl1pPr>
          </a:lstStyle>
          <a:p>
            <a:r>
              <a:rPr lang="nb-NO" err="1">
                <a:solidFill>
                  <a:schemeClr val="tx2"/>
                </a:solidFill>
              </a:rPr>
              <a:t>Click</a:t>
            </a:r>
            <a:r>
              <a:rPr lang="nb-NO">
                <a:solidFill>
                  <a:schemeClr val="tx2"/>
                </a:solidFill>
              </a:rPr>
              <a:t> to </a:t>
            </a:r>
            <a:r>
              <a:rPr lang="nb-NO" err="1">
                <a:solidFill>
                  <a:schemeClr val="tx2"/>
                </a:solidFill>
              </a:rPr>
              <a:t>add</a:t>
            </a:r>
            <a:r>
              <a:rPr lang="nb-NO">
                <a:solidFill>
                  <a:schemeClr val="tx2"/>
                </a:solidFill>
              </a:rPr>
              <a:t> </a:t>
            </a:r>
            <a:r>
              <a:rPr lang="nb-NO" err="1">
                <a:solidFill>
                  <a:schemeClr val="tx2"/>
                </a:solidFill>
              </a:rPr>
              <a:t>title</a:t>
            </a:r>
            <a:endParaRPr lang="nb-NO">
              <a:solidFill>
                <a:schemeClr val="tx2"/>
              </a:solidFill>
            </a:endParaRPr>
          </a:p>
        </p:txBody>
      </p:sp>
      <p:pic>
        <p:nvPicPr>
          <p:cNvPr id="12"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3368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D. Green left arrow">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3464831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0000"/>
              </a:lnSpc>
              <a:spcBef>
                <a:spcPct val="0"/>
              </a:spcBef>
              <a:spcAft>
                <a:spcPct val="0"/>
              </a:spcAft>
            </a:pPr>
            <a:endParaRPr lang="nb-NO" sz="2400" b="0" i="0" baseline="0">
              <a:solidFill>
                <a:srgbClr val="FFFFFF"/>
              </a:solidFill>
              <a:latin typeface="+mn-lt"/>
              <a:ea typeface="+mn-ea"/>
              <a:cs typeface="+mn-cs"/>
              <a:sym typeface="Trebuchet MS" panose="020B0603020202020204" pitchFamily="34" charset="0"/>
            </a:endParaRPr>
          </a:p>
        </p:txBody>
      </p:sp>
      <p:sp>
        <p:nvSpPr>
          <p:cNvPr id="10"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7C7C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nb-NO" sz="1200">
              <a:solidFill>
                <a:prstClr val="white"/>
              </a:solidFill>
              <a:latin typeface="+mn-lt"/>
              <a:ea typeface="+mn-ea"/>
              <a:cs typeface="+mn-cs"/>
              <a:sym typeface="Trebuchet MS" panose="020B0603020202020204" pitchFamily="34" charset="0"/>
            </a:endParaRPr>
          </a:p>
        </p:txBody>
      </p:sp>
      <p:sp>
        <p:nvSpPr>
          <p:cNvPr id="5" name="Title 4"/>
          <p:cNvSpPr>
            <a:spLocks noGrp="1"/>
          </p:cNvSpPr>
          <p:nvPr>
            <p:ph type="title" hasCustomPrompt="1"/>
          </p:nvPr>
        </p:nvSpPr>
        <p:spPr>
          <a:xfrm>
            <a:off x="630000" y="2764203"/>
            <a:ext cx="2478638" cy="1314311"/>
          </a:xfrm>
        </p:spPr>
        <p:txBody>
          <a:bodyPr vert="horz" anchor="ctr" anchorCtr="0">
            <a:noAutofit/>
          </a:bodyPr>
          <a:lstStyle>
            <a:lvl1pPr rtl="0">
              <a:defRPr>
                <a:solidFill>
                  <a:srgbClr val="FFFFFF"/>
                </a:solidFill>
                <a:latin typeface="+mj-lt"/>
                <a:ea typeface="+mj-ea"/>
                <a:cs typeface="+mj-cs"/>
                <a:sym typeface="Trebuchet MS" panose="020B0603020202020204" pitchFamily="34" charset="0"/>
              </a:defRPr>
            </a:lvl1pPr>
          </a:lstStyle>
          <a:p>
            <a:r>
              <a:rPr lang="nb-NO" err="1"/>
              <a:t>Click</a:t>
            </a:r>
            <a:r>
              <a:rPr lang="nb-NO"/>
              <a:t> to </a:t>
            </a:r>
            <a:r>
              <a:rPr lang="nb-NO" err="1"/>
              <a:t>add</a:t>
            </a:r>
            <a:r>
              <a:rPr lang="nb-NO"/>
              <a:t> </a:t>
            </a:r>
            <a:r>
              <a:rPr lang="nb-NO" err="1"/>
              <a:t>title</a:t>
            </a:r>
            <a:endParaRPr lang="nb-NO"/>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rtl="0">
              <a:defRPr sz="1000">
                <a:solidFill>
                  <a:schemeClr val="bg1">
                    <a:lumMod val="50000"/>
                  </a:schemeClr>
                </a:solidFill>
                <a:latin typeface="+mn-lt"/>
                <a:ea typeface="+mn-ea"/>
                <a:cs typeface="+mn-cs"/>
                <a:sym typeface="Trebuchet MS" panose="020B0603020202020204" pitchFamily="34" charset="0"/>
              </a:defRPr>
            </a:lvl1pPr>
          </a:lstStyle>
          <a:p>
            <a:endParaRPr lang="nb-NO"/>
          </a:p>
        </p:txBody>
      </p:sp>
      <p:sp>
        <p:nvSpPr>
          <p:cNvPr id="16" name="TextBox 15"/>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1000" kern="1200">
              <a:solidFill>
                <a:schemeClr val="bg1">
                  <a:lumMod val="50000"/>
                </a:schemeClr>
              </a:solidFill>
              <a:latin typeface="+mn-lt"/>
              <a:ea typeface="+mn-ea"/>
              <a:cs typeface="+mn-cs"/>
              <a:sym typeface="Trebuchet MS" panose="020B0603020202020204" pitchFamily="34" charset="0"/>
            </a:endParaRPr>
          </a:p>
        </p:txBody>
      </p:sp>
      <p:sp>
        <p:nvSpPr>
          <p:cNvPr id="1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lumMod val="50000"/>
                  </a:schemeClr>
                </a:solidFill>
                <a:latin typeface="+mn-lt"/>
                <a:ea typeface="+mn-ea"/>
                <a:cs typeface="+mn-cs"/>
                <a:sym typeface="Trebuchet MS" panose="020B0603020202020204" pitchFamily="34" charset="0"/>
              </a:rPr>
              <a:t>Copyright © 2021 by Boston </a:t>
            </a:r>
            <a:r>
              <a:rPr lang="nb-NO" sz="700" err="1">
                <a:solidFill>
                  <a:schemeClr val="bg1">
                    <a:lumMod val="50000"/>
                  </a:schemeClr>
                </a:solidFill>
                <a:latin typeface="+mn-lt"/>
                <a:ea typeface="+mn-ea"/>
                <a:cs typeface="+mn-cs"/>
                <a:sym typeface="Trebuchet MS" panose="020B0603020202020204" pitchFamily="34" charset="0"/>
              </a:rPr>
              <a:t>Consulting</a:t>
            </a:r>
            <a:r>
              <a:rPr lang="nb-NO" sz="700">
                <a:solidFill>
                  <a:schemeClr val="bg1">
                    <a:lumMod val="50000"/>
                  </a:schemeClr>
                </a:solidFill>
                <a:latin typeface="+mn-lt"/>
                <a:ea typeface="+mn-ea"/>
                <a:cs typeface="+mn-cs"/>
                <a:sym typeface="Trebuchet MS" panose="020B0603020202020204" pitchFamily="34" charset="0"/>
              </a:rPr>
              <a:t> Group. All </a:t>
            </a:r>
            <a:r>
              <a:rPr lang="nb-NO" sz="700" err="1">
                <a:solidFill>
                  <a:schemeClr val="bg1">
                    <a:lumMod val="50000"/>
                  </a:schemeClr>
                </a:solidFill>
                <a:latin typeface="+mn-lt"/>
                <a:ea typeface="+mn-ea"/>
                <a:cs typeface="+mn-cs"/>
                <a:sym typeface="Trebuchet MS" panose="020B0603020202020204" pitchFamily="34" charset="0"/>
              </a:rPr>
              <a:t>rights</a:t>
            </a:r>
            <a:r>
              <a:rPr lang="nb-NO" sz="700">
                <a:solidFill>
                  <a:schemeClr val="bg1">
                    <a:lumMod val="50000"/>
                  </a:schemeClr>
                </a:solidFill>
                <a:latin typeface="+mn-lt"/>
                <a:ea typeface="+mn-ea"/>
                <a:cs typeface="+mn-cs"/>
                <a:sym typeface="Trebuchet MS" panose="020B0603020202020204" pitchFamily="34" charset="0"/>
              </a:rPr>
              <a:t> </a:t>
            </a:r>
            <a:r>
              <a:rPr lang="nb-NO" sz="700" err="1">
                <a:solidFill>
                  <a:schemeClr val="bg1">
                    <a:lumMod val="50000"/>
                  </a:schemeClr>
                </a:solidFill>
                <a:latin typeface="+mn-lt"/>
                <a:ea typeface="+mn-ea"/>
                <a:cs typeface="+mn-cs"/>
                <a:sym typeface="Trebuchet MS" panose="020B0603020202020204" pitchFamily="34" charset="0"/>
              </a:rPr>
              <a:t>reserved</a:t>
            </a:r>
            <a:r>
              <a:rPr lang="nb-NO" sz="700">
                <a:solidFill>
                  <a:schemeClr val="bg1">
                    <a:lumMod val="50000"/>
                  </a:schemeClr>
                </a:solidFill>
                <a:latin typeface="+mn-lt"/>
                <a:ea typeface="+mn-ea"/>
                <a:cs typeface="+mn-cs"/>
                <a:sym typeface="Trebuchet MS" panose="020B0603020202020204" pitchFamily="34" charset="0"/>
              </a:rPr>
              <a:t>.</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7361234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D. Arrow one third">
    <p:bg>
      <p:bgPr>
        <a:solidFill>
          <a:srgbClr val="7C7C7C"/>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8418536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0000"/>
              </a:lnSpc>
              <a:spcBef>
                <a:spcPct val="0"/>
              </a:spcBef>
              <a:spcAft>
                <a:spcPct val="0"/>
              </a:spcAft>
            </a:pPr>
            <a:endParaRPr lang="nb-NO" sz="4400" b="0" i="0" baseline="0">
              <a:solidFill>
                <a:srgbClr val="FFFFFF"/>
              </a:solidFill>
              <a:latin typeface="+mn-lt"/>
              <a:ea typeface="+mn-ea"/>
              <a:cs typeface="+mn-cs"/>
              <a:sym typeface="Trebuchet MS" panose="020B0603020202020204" pitchFamily="34" charset="0"/>
            </a:endParaRPr>
          </a:p>
        </p:txBody>
      </p:sp>
      <p:sp>
        <p:nvSpPr>
          <p:cNvPr id="9" name="TextBox 8"/>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800" kern="1200">
              <a:solidFill>
                <a:schemeClr val="bg1"/>
              </a:solidFill>
              <a:latin typeface="+mn-lt"/>
              <a:ea typeface="+mn-ea"/>
              <a:cs typeface="+mn-cs"/>
              <a:sym typeface="Trebuchet MS" panose="020B0603020202020204" pitchFamily="34" charset="0"/>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rtl="0">
              <a:defRPr>
                <a:solidFill>
                  <a:schemeClr val="bg1"/>
                </a:solidFill>
                <a:latin typeface="+mn-lt"/>
                <a:ea typeface="+mn-ea"/>
                <a:cs typeface="+mn-cs"/>
                <a:sym typeface="Trebuchet MS" panose="020B0603020202020204" pitchFamily="34" charset="0"/>
              </a:defRPr>
            </a:lvl1pPr>
          </a:lstStyle>
          <a:p>
            <a:endParaRPr lang="nb-NO"/>
          </a:p>
        </p:txBody>
      </p:sp>
      <p:sp>
        <p:nvSpPr>
          <p:cNvPr id="1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solidFill>
                <a:latin typeface="+mn-lt"/>
                <a:ea typeface="+mn-ea"/>
                <a:cs typeface="+mn-cs"/>
                <a:sym typeface="Trebuchet MS" panose="020B0603020202020204" pitchFamily="34" charset="0"/>
              </a:rPr>
              <a:t>Copyright © 2021 by Boston </a:t>
            </a:r>
            <a:r>
              <a:rPr lang="nb-NO" sz="700" err="1">
                <a:solidFill>
                  <a:schemeClr val="bg1"/>
                </a:solidFill>
                <a:latin typeface="+mn-lt"/>
                <a:ea typeface="+mn-ea"/>
                <a:cs typeface="+mn-cs"/>
                <a:sym typeface="Trebuchet MS" panose="020B0603020202020204" pitchFamily="34" charset="0"/>
              </a:rPr>
              <a:t>Consulting</a:t>
            </a:r>
            <a:r>
              <a:rPr lang="nb-NO" sz="700">
                <a:solidFill>
                  <a:schemeClr val="bg1"/>
                </a:solidFill>
                <a:latin typeface="+mn-lt"/>
                <a:ea typeface="+mn-ea"/>
                <a:cs typeface="+mn-cs"/>
                <a:sym typeface="Trebuchet MS" panose="020B0603020202020204" pitchFamily="34" charset="0"/>
              </a:rPr>
              <a:t> Group. All </a:t>
            </a:r>
            <a:r>
              <a:rPr lang="nb-NO" sz="700" err="1">
                <a:solidFill>
                  <a:schemeClr val="bg1"/>
                </a:solidFill>
                <a:latin typeface="+mn-lt"/>
                <a:ea typeface="+mn-ea"/>
                <a:cs typeface="+mn-cs"/>
                <a:sym typeface="Trebuchet MS" panose="020B0603020202020204" pitchFamily="34" charset="0"/>
              </a:rPr>
              <a:t>rights</a:t>
            </a:r>
            <a:r>
              <a:rPr lang="nb-NO" sz="700">
                <a:solidFill>
                  <a:schemeClr val="bg1"/>
                </a:solidFill>
                <a:latin typeface="+mn-lt"/>
                <a:ea typeface="+mn-ea"/>
                <a:cs typeface="+mn-cs"/>
                <a:sym typeface="Trebuchet MS" panose="020B0603020202020204" pitchFamily="34" charset="0"/>
              </a:rPr>
              <a:t> </a:t>
            </a:r>
            <a:r>
              <a:rPr lang="nb-NO" sz="700" err="1">
                <a:solidFill>
                  <a:schemeClr val="bg1"/>
                </a:solidFill>
                <a:latin typeface="+mn-lt"/>
                <a:ea typeface="+mn-ea"/>
                <a:cs typeface="+mn-cs"/>
                <a:sym typeface="Trebuchet MS" panose="020B0603020202020204" pitchFamily="34" charset="0"/>
              </a:rPr>
              <a:t>reserved</a:t>
            </a:r>
            <a:r>
              <a:rPr lang="nb-NO" sz="700">
                <a:solidFill>
                  <a:schemeClr val="bg1"/>
                </a:solidFill>
                <a:latin typeface="+mn-lt"/>
                <a:ea typeface="+mn-ea"/>
                <a:cs typeface="+mn-cs"/>
                <a:sym typeface="Trebuchet MS" panose="020B0603020202020204" pitchFamily="34" charset="0"/>
              </a:rPr>
              <a:t>.</a:t>
            </a:r>
          </a:p>
        </p:txBody>
      </p:sp>
      <p:sp>
        <p:nvSpPr>
          <p:cNvPr id="19" name="Pentagon 3"/>
          <p:cNvSpPr/>
          <p:nvPr/>
        </p:nvSpPr>
        <p:spPr bwMode="white">
          <a:xfrm>
            <a:off x="1" y="0"/>
            <a:ext cx="5426920" cy="6858000"/>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nb-NO"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vert="horz" anchor="ctr">
            <a:noAutofit/>
          </a:bodyPr>
          <a:lstStyle>
            <a:lvl1pPr rtl="0">
              <a:defRPr sz="4400" b="0">
                <a:solidFill>
                  <a:srgbClr val="ED9300"/>
                </a:solidFill>
                <a:latin typeface="+mj-lt"/>
                <a:ea typeface="+mj-ea"/>
                <a:cs typeface="+mj-cs"/>
                <a:sym typeface="Trebuchet MS" panose="020B0603020202020204" pitchFamily="34" charset="0"/>
              </a:defRPr>
            </a:lvl1pPr>
          </a:lstStyle>
          <a:p>
            <a:r>
              <a:rPr lang="nb-NO" err="1"/>
              <a:t>Click</a:t>
            </a:r>
            <a:r>
              <a:rPr lang="nb-NO"/>
              <a:t> to </a:t>
            </a:r>
            <a:r>
              <a:rPr lang="nb-NO" err="1"/>
              <a:t>add</a:t>
            </a:r>
            <a:r>
              <a:rPr lang="nb-NO"/>
              <a:t> </a:t>
            </a:r>
            <a:r>
              <a:rPr lang="nb-NO" err="1"/>
              <a:t>title</a:t>
            </a:r>
            <a:endParaRPr lang="nb-NO"/>
          </a:p>
        </p:txBody>
      </p:sp>
      <p:pic>
        <p:nvPicPr>
          <p:cNvPr id="1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104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tel, innhold og infotekst">
    <p:spTree>
      <p:nvGrpSpPr>
        <p:cNvPr id="1" name=""/>
        <p:cNvGrpSpPr/>
        <p:nvPr/>
      </p:nvGrpSpPr>
      <p:grpSpPr>
        <a:xfrm>
          <a:off x="0" y="0"/>
          <a:ext cx="0" cy="0"/>
          <a:chOff x="0" y="0"/>
          <a:chExt cx="0" cy="0"/>
        </a:xfrm>
      </p:grpSpPr>
      <p:sp>
        <p:nvSpPr>
          <p:cNvPr id="8" name="Plassholder for innhold 2"/>
          <p:cNvSpPr>
            <a:spLocks noGrp="1"/>
          </p:cNvSpPr>
          <p:nvPr>
            <p:ph idx="1"/>
          </p:nvPr>
        </p:nvSpPr>
        <p:spPr>
          <a:xfrm>
            <a:off x="334048" y="900000"/>
            <a:ext cx="6842071" cy="565140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3" name="Slide Number Placeholder 2">
            <a:extLst>
              <a:ext uri="{FF2B5EF4-FFF2-40B4-BE49-F238E27FC236}">
                <a16:creationId xmlns:a16="http://schemas.microsoft.com/office/drawing/2014/main" id="{E76B3CE8-555C-44D7-85B6-B6DA83CF5DFB}"/>
              </a:ext>
            </a:extLst>
          </p:cNvPr>
          <p:cNvSpPr>
            <a:spLocks noGrp="1"/>
          </p:cNvSpPr>
          <p:nvPr>
            <p:ph type="sldNum" sz="quarter" idx="18"/>
          </p:nvPr>
        </p:nvSpPr>
        <p:spPr/>
        <p:txBody>
          <a:bodyPr/>
          <a:lstStyle/>
          <a:p>
            <a:fld id="{506AC2BF-D24A-4EB7-9901-6BA93FB1C43F}" type="slidenum">
              <a:rPr lang="en-US" smtClean="0"/>
              <a:pPr/>
              <a:t>‹#›</a:t>
            </a:fld>
            <a:endParaRPr lang="en-US"/>
          </a:p>
        </p:txBody>
      </p:sp>
      <p:sp>
        <p:nvSpPr>
          <p:cNvPr id="14" name="Plassholder for tekst 14">
            <a:extLst>
              <a:ext uri="{FF2B5EF4-FFF2-40B4-BE49-F238E27FC236}">
                <a16:creationId xmlns:a16="http://schemas.microsoft.com/office/drawing/2014/main" id="{C3E599A1-5146-41A3-BE13-34958A32D1A9}"/>
              </a:ext>
            </a:extLst>
          </p:cNvPr>
          <p:cNvSpPr>
            <a:spLocks noGrp="1"/>
          </p:cNvSpPr>
          <p:nvPr>
            <p:ph type="body" sz="quarter" idx="16"/>
          </p:nvPr>
        </p:nvSpPr>
        <p:spPr>
          <a:xfrm>
            <a:off x="7503301" y="1141760"/>
            <a:ext cx="4341170" cy="533528"/>
          </a:xfrm>
          <a:solidFill>
            <a:srgbClr val="C8CACB"/>
          </a:solidFill>
        </p:spPr>
        <p:txBody>
          <a:bodyPr wrap="square" lIns="197936" tIns="172744" rIns="197936" bIns="172744">
            <a:spAutoFit/>
          </a:bodyPr>
          <a:lstStyle>
            <a:lvl1pPr marL="0" indent="0">
              <a:spcBef>
                <a:spcPts val="0"/>
              </a:spcBef>
              <a:buNone/>
              <a:defRPr sz="1200"/>
            </a:lvl1pPr>
          </a:lstStyle>
          <a:p>
            <a:pPr lvl="0"/>
            <a:r>
              <a:rPr lang="nb-NO"/>
              <a:t>Klikk for å redigere tekststiler i malen</a:t>
            </a:r>
          </a:p>
        </p:txBody>
      </p:sp>
      <p:sp>
        <p:nvSpPr>
          <p:cNvPr id="15" name="Plassholder for tekst 10">
            <a:extLst>
              <a:ext uri="{FF2B5EF4-FFF2-40B4-BE49-F238E27FC236}">
                <a16:creationId xmlns:a16="http://schemas.microsoft.com/office/drawing/2014/main" id="{71278FDF-39F6-4061-8656-BEA34642440F}"/>
              </a:ext>
            </a:extLst>
          </p:cNvPr>
          <p:cNvSpPr>
            <a:spLocks noGrp="1"/>
          </p:cNvSpPr>
          <p:nvPr>
            <p:ph type="body" sz="quarter" idx="15" hasCustomPrompt="1"/>
          </p:nvPr>
        </p:nvSpPr>
        <p:spPr>
          <a:xfrm>
            <a:off x="7594589" y="889821"/>
            <a:ext cx="4249882" cy="251942"/>
          </a:xfrm>
          <a:solidFill>
            <a:srgbClr val="ED9300"/>
          </a:solidFill>
        </p:spPr>
        <p:txBody>
          <a:bodyPr wrap="square" lIns="101217" tIns="50608" rIns="75913" bIns="50608" anchor="ctr">
            <a:noAutofit/>
          </a:bodyPr>
          <a:lstStyle>
            <a:lvl1pPr marL="0" indent="0" algn="r">
              <a:buNone/>
              <a:defRPr sz="1000" b="0" cap="none" baseline="0">
                <a:solidFill>
                  <a:schemeClr val="bg1"/>
                </a:solidFill>
              </a:defRPr>
            </a:lvl1pPr>
          </a:lstStyle>
          <a:p>
            <a:pPr lvl="0"/>
            <a:r>
              <a:rPr lang="nb-NO"/>
              <a:t>Forklaringstekst</a:t>
            </a:r>
          </a:p>
        </p:txBody>
      </p:sp>
      <p:sp>
        <p:nvSpPr>
          <p:cNvPr id="18" name="Plassholder for tekst 10">
            <a:extLst>
              <a:ext uri="{FF2B5EF4-FFF2-40B4-BE49-F238E27FC236}">
                <a16:creationId xmlns:a16="http://schemas.microsoft.com/office/drawing/2014/main" id="{3142A14B-945D-464F-952A-9E10473F818F}"/>
              </a:ext>
            </a:extLst>
          </p:cNvPr>
          <p:cNvSpPr>
            <a:spLocks noGrp="1"/>
          </p:cNvSpPr>
          <p:nvPr>
            <p:ph type="body" sz="quarter" idx="14" hasCustomPrompt="1"/>
          </p:nvPr>
        </p:nvSpPr>
        <p:spPr>
          <a:xfrm>
            <a:off x="7503301" y="896927"/>
            <a:ext cx="813473" cy="240704"/>
          </a:xfrm>
          <a:solidFill>
            <a:srgbClr val="58B02C"/>
          </a:solidFill>
        </p:spPr>
        <p:txBody>
          <a:bodyPr wrap="square" lIns="75913" tIns="50608" rIns="101217" bIns="50608" anchor="ctr">
            <a:spAutoFit/>
          </a:bodyPr>
          <a:lstStyle>
            <a:lvl1pPr marL="0" indent="0">
              <a:buNone/>
              <a:defRPr sz="900" b="1" cap="all" baseline="0">
                <a:solidFill>
                  <a:schemeClr val="bg1"/>
                </a:solidFill>
              </a:defRPr>
            </a:lvl1pPr>
          </a:lstStyle>
          <a:p>
            <a:pPr lvl="0"/>
            <a:r>
              <a:rPr lang="nb-NO"/>
              <a:t>Infotittel</a:t>
            </a:r>
          </a:p>
        </p:txBody>
      </p:sp>
      <p:sp>
        <p:nvSpPr>
          <p:cNvPr id="5" name="Title 4">
            <a:extLst>
              <a:ext uri="{FF2B5EF4-FFF2-40B4-BE49-F238E27FC236}">
                <a16:creationId xmlns:a16="http://schemas.microsoft.com/office/drawing/2014/main" id="{43875BC3-0E29-49E5-9AD9-11B42FC59C14}"/>
              </a:ext>
            </a:extLst>
          </p:cNvPr>
          <p:cNvSpPr>
            <a:spLocks noGrp="1"/>
          </p:cNvSpPr>
          <p:nvPr>
            <p:ph type="title"/>
          </p:nvPr>
        </p:nvSpPr>
        <p:spPr>
          <a:xfrm>
            <a:off x="334048" y="252000"/>
            <a:ext cx="10586488" cy="469132"/>
          </a:xfrm>
        </p:spPr>
        <p:txBody>
          <a:bodyPr/>
          <a:lstStyle/>
          <a:p>
            <a:r>
              <a:rPr lang="nb-NO"/>
              <a:t>Klikk for å redigere tittelstil</a:t>
            </a:r>
            <a:endParaRPr lang="en-US"/>
          </a:p>
        </p:txBody>
      </p:sp>
    </p:spTree>
    <p:extLst>
      <p:ext uri="{BB962C8B-B14F-4D97-AF65-F5344CB8AC3E}">
        <p14:creationId xmlns:p14="http://schemas.microsoft.com/office/powerpoint/2010/main" val="27673907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D. Green arrow one third">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156040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0000"/>
              </a:lnSpc>
              <a:spcBef>
                <a:spcPct val="0"/>
              </a:spcBef>
              <a:spcAft>
                <a:spcPct val="0"/>
              </a:spcAft>
            </a:pPr>
            <a:endParaRPr lang="nb-NO" sz="4400" b="0" i="0" baseline="0">
              <a:solidFill>
                <a:srgbClr val="FFFFFF"/>
              </a:solidFill>
              <a:latin typeface="+mn-lt"/>
              <a:ea typeface="+mn-ea"/>
              <a:cs typeface="+mn-cs"/>
              <a:sym typeface="Trebuchet MS" panose="020B0603020202020204" pitchFamily="34" charset="0"/>
            </a:endParaRPr>
          </a:p>
        </p:txBody>
      </p:sp>
      <p:sp>
        <p:nvSpPr>
          <p:cNvPr id="19" name="Pentagon 3"/>
          <p:cNvSpPr/>
          <p:nvPr/>
        </p:nvSpPr>
        <p:spPr bwMode="white">
          <a:xfrm>
            <a:off x="1" y="0"/>
            <a:ext cx="5426920" cy="6858000"/>
          </a:xfrm>
          <a:prstGeom prst="homePlate">
            <a:avLst>
              <a:gd name="adj" fmla="val 12939"/>
            </a:avLst>
          </a:prstGeom>
          <a:solidFill>
            <a:srgbClr val="7C7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nb-NO"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vert="horz" anchor="ctr">
            <a:noAutofit/>
          </a:bodyPr>
          <a:lstStyle>
            <a:lvl1pPr rtl="0">
              <a:defRPr sz="4400" b="0">
                <a:solidFill>
                  <a:srgbClr val="FFFFFF"/>
                </a:solidFill>
                <a:latin typeface="+mj-lt"/>
                <a:ea typeface="+mj-ea"/>
                <a:cs typeface="+mj-cs"/>
                <a:sym typeface="Trebuchet MS" panose="020B0603020202020204" pitchFamily="34" charset="0"/>
              </a:defRPr>
            </a:lvl1pPr>
          </a:lstStyle>
          <a:p>
            <a:r>
              <a:rPr lang="nb-NO" err="1"/>
              <a:t>Click</a:t>
            </a:r>
            <a:r>
              <a:rPr lang="nb-NO"/>
              <a:t> to </a:t>
            </a:r>
            <a:r>
              <a:rPr lang="nb-NO" err="1"/>
              <a:t>add</a:t>
            </a:r>
            <a:r>
              <a:rPr lang="nb-NO"/>
              <a:t> </a:t>
            </a:r>
            <a:r>
              <a:rPr lang="nb-NO" err="1"/>
              <a:t>title</a:t>
            </a:r>
            <a:endParaRPr lang="nb-NO"/>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rtl="0">
              <a:defRPr sz="1000">
                <a:solidFill>
                  <a:schemeClr val="bg1">
                    <a:lumMod val="50000"/>
                  </a:schemeClr>
                </a:solidFill>
                <a:latin typeface="+mn-lt"/>
                <a:ea typeface="+mn-ea"/>
                <a:cs typeface="+mn-cs"/>
                <a:sym typeface="Trebuchet MS" panose="020B0603020202020204" pitchFamily="34" charset="0"/>
              </a:defRPr>
            </a:lvl1pPr>
          </a:lstStyle>
          <a:p>
            <a:endParaRPr lang="nb-NO"/>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1000" kern="1200">
              <a:solidFill>
                <a:schemeClr val="bg1">
                  <a:lumMod val="50000"/>
                </a:schemeClr>
              </a:solidFill>
              <a:latin typeface="+mn-lt"/>
              <a:ea typeface="+mn-ea"/>
              <a:cs typeface="+mn-cs"/>
              <a:sym typeface="Trebuchet MS" panose="020B0603020202020204" pitchFamily="34" charset="0"/>
            </a:endParaRPr>
          </a:p>
        </p:txBody>
      </p:sp>
      <p:sp>
        <p:nvSpPr>
          <p:cNvPr id="1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lumMod val="50000"/>
                  </a:schemeClr>
                </a:solidFill>
                <a:latin typeface="+mn-lt"/>
                <a:ea typeface="+mn-ea"/>
                <a:cs typeface="+mn-cs"/>
                <a:sym typeface="Trebuchet MS" panose="020B0603020202020204" pitchFamily="34" charset="0"/>
              </a:rPr>
              <a:t>Copyright © 2021 by Boston </a:t>
            </a:r>
            <a:r>
              <a:rPr lang="nb-NO" sz="700" err="1">
                <a:solidFill>
                  <a:schemeClr val="bg1">
                    <a:lumMod val="50000"/>
                  </a:schemeClr>
                </a:solidFill>
                <a:latin typeface="+mn-lt"/>
                <a:ea typeface="+mn-ea"/>
                <a:cs typeface="+mn-cs"/>
                <a:sym typeface="Trebuchet MS" panose="020B0603020202020204" pitchFamily="34" charset="0"/>
              </a:rPr>
              <a:t>Consulting</a:t>
            </a:r>
            <a:r>
              <a:rPr lang="nb-NO" sz="700">
                <a:solidFill>
                  <a:schemeClr val="bg1">
                    <a:lumMod val="50000"/>
                  </a:schemeClr>
                </a:solidFill>
                <a:latin typeface="+mn-lt"/>
                <a:ea typeface="+mn-ea"/>
                <a:cs typeface="+mn-cs"/>
                <a:sym typeface="Trebuchet MS" panose="020B0603020202020204" pitchFamily="34" charset="0"/>
              </a:rPr>
              <a:t> Group. All </a:t>
            </a:r>
            <a:r>
              <a:rPr lang="nb-NO" sz="700" err="1">
                <a:solidFill>
                  <a:schemeClr val="bg1">
                    <a:lumMod val="50000"/>
                  </a:schemeClr>
                </a:solidFill>
                <a:latin typeface="+mn-lt"/>
                <a:ea typeface="+mn-ea"/>
                <a:cs typeface="+mn-cs"/>
                <a:sym typeface="Trebuchet MS" panose="020B0603020202020204" pitchFamily="34" charset="0"/>
              </a:rPr>
              <a:t>rights</a:t>
            </a:r>
            <a:r>
              <a:rPr lang="nb-NO" sz="700">
                <a:solidFill>
                  <a:schemeClr val="bg1">
                    <a:lumMod val="50000"/>
                  </a:schemeClr>
                </a:solidFill>
                <a:latin typeface="+mn-lt"/>
                <a:ea typeface="+mn-ea"/>
                <a:cs typeface="+mn-cs"/>
                <a:sym typeface="Trebuchet MS" panose="020B0603020202020204" pitchFamily="34" charset="0"/>
              </a:rPr>
              <a:t> </a:t>
            </a:r>
            <a:r>
              <a:rPr lang="nb-NO" sz="700" err="1">
                <a:solidFill>
                  <a:schemeClr val="bg1">
                    <a:lumMod val="50000"/>
                  </a:schemeClr>
                </a:solidFill>
                <a:latin typeface="+mn-lt"/>
                <a:ea typeface="+mn-ea"/>
                <a:cs typeface="+mn-cs"/>
                <a:sym typeface="Trebuchet MS" panose="020B0603020202020204" pitchFamily="34" charset="0"/>
              </a:rPr>
              <a:t>reserved</a:t>
            </a:r>
            <a:r>
              <a:rPr lang="nb-NO" sz="700">
                <a:solidFill>
                  <a:schemeClr val="bg1">
                    <a:lumMod val="50000"/>
                  </a:schemeClr>
                </a:solidFill>
                <a:latin typeface="+mn-lt"/>
                <a:ea typeface="+mn-ea"/>
                <a:cs typeface="+mn-cs"/>
                <a:sym typeface="Trebuchet MS" panose="020B0603020202020204" pitchFamily="34" charset="0"/>
              </a:rPr>
              <a:t>.</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2310157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D. Arrow half">
    <p:bg>
      <p:bgPr>
        <a:solidFill>
          <a:srgbClr val="7C7C7C"/>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18902653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0000"/>
              </a:lnSpc>
              <a:spcBef>
                <a:spcPct val="0"/>
              </a:spcBef>
              <a:spcAft>
                <a:spcPct val="0"/>
              </a:spcAft>
            </a:pPr>
            <a:endParaRPr lang="nb-NO" sz="2400" b="0" i="0" baseline="0">
              <a:solidFill>
                <a:srgbClr val="FFFFFF"/>
              </a:solidFill>
              <a:latin typeface="+mn-lt"/>
              <a:ea typeface="+mn-ea"/>
              <a:cs typeface="+mn-cs"/>
              <a:sym typeface="Trebuchet MS" panose="020B0603020202020204" pitchFamily="34" charset="0"/>
            </a:endParaRPr>
          </a:p>
        </p:txBody>
      </p:sp>
      <p:sp>
        <p:nvSpPr>
          <p:cNvPr id="9" name="Pentagon 8"/>
          <p:cNvSpPr/>
          <p:nvPr/>
        </p:nvSpPr>
        <p:spPr bwMode="white">
          <a:xfrm>
            <a:off x="0" y="0"/>
            <a:ext cx="6363546" cy="6858000"/>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nb-NO" sz="120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vert="horz"/>
          <a:lstStyle>
            <a:lvl1pPr rtl="0">
              <a:defRPr>
                <a:solidFill>
                  <a:srgbClr val="ED9300"/>
                </a:solidFill>
                <a:latin typeface="+mj-lt"/>
                <a:ea typeface="+mj-ea"/>
                <a:cs typeface="+mj-cs"/>
                <a:sym typeface="Trebuchet MS" panose="020B0603020202020204" pitchFamily="34" charset="0"/>
              </a:defRPr>
            </a:lvl1pPr>
          </a:lstStyle>
          <a:p>
            <a:r>
              <a:rPr lang="nb-NO" err="1"/>
              <a:t>Click</a:t>
            </a:r>
            <a:r>
              <a:rPr lang="nb-NO"/>
              <a:t> to </a:t>
            </a:r>
            <a:r>
              <a:rPr lang="nb-NO" err="1"/>
              <a:t>add</a:t>
            </a:r>
            <a:r>
              <a:rPr lang="nb-NO"/>
              <a:t> </a:t>
            </a:r>
            <a:r>
              <a:rPr lang="nb-NO" err="1"/>
              <a:t>title</a:t>
            </a:r>
            <a:endParaRPr lang="nb-NO"/>
          </a:p>
        </p:txBody>
      </p:sp>
      <p:sp>
        <p:nvSpPr>
          <p:cNvPr id="13" name="Date Placeholder 4"/>
          <p:cNvSpPr>
            <a:spLocks noGrp="1"/>
          </p:cNvSpPr>
          <p:nvPr>
            <p:ph type="dt" sz="half" idx="10"/>
          </p:nvPr>
        </p:nvSpPr>
        <p:spPr>
          <a:xfrm>
            <a:off x="9677400" y="6405036"/>
            <a:ext cx="1482051" cy="153888"/>
          </a:xfrm>
        </p:spPr>
        <p:txBody>
          <a:bodyPr/>
          <a:lstStyle>
            <a:lvl1pPr rtl="0">
              <a:defRPr>
                <a:solidFill>
                  <a:schemeClr val="bg1"/>
                </a:solidFill>
                <a:latin typeface="+mn-lt"/>
                <a:ea typeface="+mn-ea"/>
                <a:cs typeface="+mn-cs"/>
                <a:sym typeface="Trebuchet MS" panose="020B0603020202020204" pitchFamily="34" charset="0"/>
              </a:defRPr>
            </a:lvl1pPr>
          </a:lstStyle>
          <a:p>
            <a:endParaRPr lang="nb-NO"/>
          </a:p>
        </p:txBody>
      </p:sp>
      <p:sp>
        <p:nvSpPr>
          <p:cNvPr id="18"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solidFill>
                <a:latin typeface="+mn-lt"/>
                <a:ea typeface="+mn-ea"/>
                <a:cs typeface="+mn-cs"/>
                <a:sym typeface="Trebuchet MS" panose="020B0603020202020204" pitchFamily="34" charset="0"/>
              </a:rPr>
              <a:t>Copyright © 2021 by Boston </a:t>
            </a:r>
            <a:r>
              <a:rPr lang="nb-NO" sz="700" err="1">
                <a:solidFill>
                  <a:schemeClr val="bg1"/>
                </a:solidFill>
                <a:latin typeface="+mn-lt"/>
                <a:ea typeface="+mn-ea"/>
                <a:cs typeface="+mn-cs"/>
                <a:sym typeface="Trebuchet MS" panose="020B0603020202020204" pitchFamily="34" charset="0"/>
              </a:rPr>
              <a:t>Consulting</a:t>
            </a:r>
            <a:r>
              <a:rPr lang="nb-NO" sz="700">
                <a:solidFill>
                  <a:schemeClr val="bg1"/>
                </a:solidFill>
                <a:latin typeface="+mn-lt"/>
                <a:ea typeface="+mn-ea"/>
                <a:cs typeface="+mn-cs"/>
                <a:sym typeface="Trebuchet MS" panose="020B0603020202020204" pitchFamily="34" charset="0"/>
              </a:rPr>
              <a:t> Group. All </a:t>
            </a:r>
            <a:r>
              <a:rPr lang="nb-NO" sz="700" err="1">
                <a:solidFill>
                  <a:schemeClr val="bg1"/>
                </a:solidFill>
                <a:latin typeface="+mn-lt"/>
                <a:ea typeface="+mn-ea"/>
                <a:cs typeface="+mn-cs"/>
                <a:sym typeface="Trebuchet MS" panose="020B0603020202020204" pitchFamily="34" charset="0"/>
              </a:rPr>
              <a:t>rights</a:t>
            </a:r>
            <a:r>
              <a:rPr lang="nb-NO" sz="700">
                <a:solidFill>
                  <a:schemeClr val="bg1"/>
                </a:solidFill>
                <a:latin typeface="+mn-lt"/>
                <a:ea typeface="+mn-ea"/>
                <a:cs typeface="+mn-cs"/>
                <a:sym typeface="Trebuchet MS" panose="020B0603020202020204" pitchFamily="34" charset="0"/>
              </a:rPr>
              <a:t> </a:t>
            </a:r>
            <a:r>
              <a:rPr lang="nb-NO" sz="700" err="1">
                <a:solidFill>
                  <a:schemeClr val="bg1"/>
                </a:solidFill>
                <a:latin typeface="+mn-lt"/>
                <a:ea typeface="+mn-ea"/>
                <a:cs typeface="+mn-cs"/>
                <a:sym typeface="Trebuchet MS" panose="020B0603020202020204" pitchFamily="34" charset="0"/>
              </a:rPr>
              <a:t>reserved</a:t>
            </a:r>
            <a:r>
              <a:rPr lang="nb-NO" sz="700">
                <a:solidFill>
                  <a:schemeClr val="bg1"/>
                </a:solidFill>
                <a:latin typeface="+mn-lt"/>
                <a:ea typeface="+mn-ea"/>
                <a:cs typeface="+mn-cs"/>
                <a:sym typeface="Trebuchet MS" panose="020B0603020202020204" pitchFamily="34" charset="0"/>
              </a:rPr>
              <a:t>.</a:t>
            </a:r>
          </a:p>
        </p:txBody>
      </p:sp>
      <p:sp>
        <p:nvSpPr>
          <p:cNvPr id="16" name="TextBox 15"/>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1000" kern="1200">
              <a:solidFill>
                <a:schemeClr val="bg1"/>
              </a:solidFill>
              <a:latin typeface="+mn-lt"/>
              <a:ea typeface="+mn-ea"/>
              <a:cs typeface="+mn-cs"/>
              <a:sym typeface="Trebuchet MS" panose="020B0603020202020204" pitchFamily="34" charset="0"/>
            </a:endParaRPr>
          </a:p>
        </p:txBody>
      </p:sp>
      <p:pic>
        <p:nvPicPr>
          <p:cNvPr id="1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492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D. Green arrow half">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24418120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0000"/>
              </a:lnSpc>
              <a:spcBef>
                <a:spcPct val="0"/>
              </a:spcBef>
              <a:spcAft>
                <a:spcPct val="0"/>
              </a:spcAft>
            </a:pPr>
            <a:endParaRPr lang="nb-NO" sz="2400" b="0" i="0" baseline="0">
              <a:solidFill>
                <a:srgbClr val="FFFFFF"/>
              </a:solidFill>
              <a:latin typeface="+mn-lt"/>
              <a:ea typeface="+mn-ea"/>
              <a:cs typeface="+mn-cs"/>
              <a:sym typeface="Trebuchet MS" panose="020B0603020202020204" pitchFamily="34" charset="0"/>
            </a:endParaRPr>
          </a:p>
        </p:txBody>
      </p:sp>
      <p:sp>
        <p:nvSpPr>
          <p:cNvPr id="9" name="Pentagon 8"/>
          <p:cNvSpPr/>
          <p:nvPr/>
        </p:nvSpPr>
        <p:spPr bwMode="white">
          <a:xfrm>
            <a:off x="0" y="0"/>
            <a:ext cx="6363546" cy="6858000"/>
          </a:xfrm>
          <a:prstGeom prst="homePlate">
            <a:avLst>
              <a:gd name="adj" fmla="val 12939"/>
            </a:avLst>
          </a:prstGeom>
          <a:solidFill>
            <a:srgbClr val="7C7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nb-NO" sz="120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vert="horz"/>
          <a:lstStyle>
            <a:lvl1pPr rtl="0">
              <a:defRPr>
                <a:solidFill>
                  <a:srgbClr val="FFFFFF"/>
                </a:solidFill>
                <a:latin typeface="+mj-lt"/>
                <a:ea typeface="+mj-ea"/>
                <a:cs typeface="+mj-cs"/>
                <a:sym typeface="Trebuchet MS" panose="020B0603020202020204" pitchFamily="34" charset="0"/>
              </a:defRPr>
            </a:lvl1pPr>
          </a:lstStyle>
          <a:p>
            <a:r>
              <a:rPr lang="nb-NO" err="1"/>
              <a:t>Click</a:t>
            </a:r>
            <a:r>
              <a:rPr lang="nb-NO"/>
              <a:t> to </a:t>
            </a:r>
            <a:r>
              <a:rPr lang="nb-NO" err="1"/>
              <a:t>add</a:t>
            </a:r>
            <a:r>
              <a:rPr lang="nb-NO"/>
              <a:t> </a:t>
            </a:r>
            <a:r>
              <a:rPr lang="nb-NO" err="1"/>
              <a:t>title</a:t>
            </a:r>
            <a:endParaRPr lang="nb-NO"/>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rtl="0">
              <a:defRPr sz="1000">
                <a:solidFill>
                  <a:schemeClr val="bg1">
                    <a:lumMod val="50000"/>
                  </a:schemeClr>
                </a:solidFill>
                <a:latin typeface="+mn-lt"/>
                <a:ea typeface="+mn-ea"/>
                <a:cs typeface="+mn-cs"/>
                <a:sym typeface="Trebuchet MS" panose="020B0603020202020204" pitchFamily="34" charset="0"/>
              </a:defRPr>
            </a:lvl1pPr>
          </a:lstStyle>
          <a:p>
            <a:endParaRPr lang="nb-NO"/>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1000" kern="1200">
              <a:solidFill>
                <a:schemeClr val="bg1">
                  <a:lumMod val="50000"/>
                </a:schemeClr>
              </a:solidFill>
              <a:latin typeface="+mn-lt"/>
              <a:ea typeface="+mn-ea"/>
              <a:cs typeface="+mn-cs"/>
              <a:sym typeface="Trebuchet MS" panose="020B0603020202020204" pitchFamily="34" charset="0"/>
            </a:endParaRPr>
          </a:p>
        </p:txBody>
      </p:sp>
      <p:sp>
        <p:nvSpPr>
          <p:cNvPr id="1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lumMod val="50000"/>
                  </a:schemeClr>
                </a:solidFill>
                <a:latin typeface="+mn-lt"/>
                <a:ea typeface="+mn-ea"/>
                <a:cs typeface="+mn-cs"/>
                <a:sym typeface="Trebuchet MS" panose="020B0603020202020204" pitchFamily="34" charset="0"/>
              </a:rPr>
              <a:t>Copyright © 2021 by Boston </a:t>
            </a:r>
            <a:r>
              <a:rPr lang="nb-NO" sz="700" err="1">
                <a:solidFill>
                  <a:schemeClr val="bg1">
                    <a:lumMod val="50000"/>
                  </a:schemeClr>
                </a:solidFill>
                <a:latin typeface="+mn-lt"/>
                <a:ea typeface="+mn-ea"/>
                <a:cs typeface="+mn-cs"/>
                <a:sym typeface="Trebuchet MS" panose="020B0603020202020204" pitchFamily="34" charset="0"/>
              </a:rPr>
              <a:t>Consulting</a:t>
            </a:r>
            <a:r>
              <a:rPr lang="nb-NO" sz="700">
                <a:solidFill>
                  <a:schemeClr val="bg1">
                    <a:lumMod val="50000"/>
                  </a:schemeClr>
                </a:solidFill>
                <a:latin typeface="+mn-lt"/>
                <a:ea typeface="+mn-ea"/>
                <a:cs typeface="+mn-cs"/>
                <a:sym typeface="Trebuchet MS" panose="020B0603020202020204" pitchFamily="34" charset="0"/>
              </a:rPr>
              <a:t> Group. All </a:t>
            </a:r>
            <a:r>
              <a:rPr lang="nb-NO" sz="700" err="1">
                <a:solidFill>
                  <a:schemeClr val="bg1">
                    <a:lumMod val="50000"/>
                  </a:schemeClr>
                </a:solidFill>
                <a:latin typeface="+mn-lt"/>
                <a:ea typeface="+mn-ea"/>
                <a:cs typeface="+mn-cs"/>
                <a:sym typeface="Trebuchet MS" panose="020B0603020202020204" pitchFamily="34" charset="0"/>
              </a:rPr>
              <a:t>rights</a:t>
            </a:r>
            <a:r>
              <a:rPr lang="nb-NO" sz="700">
                <a:solidFill>
                  <a:schemeClr val="bg1">
                    <a:lumMod val="50000"/>
                  </a:schemeClr>
                </a:solidFill>
                <a:latin typeface="+mn-lt"/>
                <a:ea typeface="+mn-ea"/>
                <a:cs typeface="+mn-cs"/>
                <a:sym typeface="Trebuchet MS" panose="020B0603020202020204" pitchFamily="34" charset="0"/>
              </a:rPr>
              <a:t> </a:t>
            </a:r>
            <a:r>
              <a:rPr lang="nb-NO" sz="700" err="1">
                <a:solidFill>
                  <a:schemeClr val="bg1">
                    <a:lumMod val="50000"/>
                  </a:schemeClr>
                </a:solidFill>
                <a:latin typeface="+mn-lt"/>
                <a:ea typeface="+mn-ea"/>
                <a:cs typeface="+mn-cs"/>
                <a:sym typeface="Trebuchet MS" panose="020B0603020202020204" pitchFamily="34" charset="0"/>
              </a:rPr>
              <a:t>reserved</a:t>
            </a:r>
            <a:r>
              <a:rPr lang="nb-NO" sz="700">
                <a:solidFill>
                  <a:schemeClr val="bg1">
                    <a:lumMod val="50000"/>
                  </a:schemeClr>
                </a:solidFill>
                <a:latin typeface="+mn-lt"/>
                <a:ea typeface="+mn-ea"/>
                <a:cs typeface="+mn-cs"/>
                <a:sym typeface="Trebuchet MS" panose="020B0603020202020204" pitchFamily="34" charset="0"/>
              </a:rPr>
              <a:t>.</a:t>
            </a: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28021542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D. Arrow two third">
    <p:bg>
      <p:bgPr>
        <a:solidFill>
          <a:srgbClr val="7C7C7C"/>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31257852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0000"/>
              </a:lnSpc>
              <a:spcBef>
                <a:spcPct val="0"/>
              </a:spcBef>
              <a:spcAft>
                <a:spcPct val="0"/>
              </a:spcAft>
            </a:pPr>
            <a:endParaRPr lang="nb-NO" sz="2400" b="0" i="0" baseline="0">
              <a:solidFill>
                <a:srgbClr val="FFFFFF"/>
              </a:solidFill>
              <a:latin typeface="+mn-lt"/>
              <a:ea typeface="+mn-ea"/>
              <a:cs typeface="+mn-cs"/>
              <a:sym typeface="Trebuchet MS" panose="020B06030202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nb-NO" sz="1200">
              <a:solidFill>
                <a:schemeClr val="bg1"/>
              </a:solidFill>
              <a:latin typeface="+mn-lt"/>
              <a:ea typeface="+mn-ea"/>
              <a:cs typeface="+mn-cs"/>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rtl="0">
              <a:defRPr>
                <a:solidFill>
                  <a:schemeClr val="bg1"/>
                </a:solidFill>
                <a:latin typeface="+mn-lt"/>
                <a:ea typeface="+mn-ea"/>
                <a:cs typeface="+mn-cs"/>
                <a:sym typeface="Trebuchet MS" panose="020B0603020202020204" pitchFamily="34" charset="0"/>
              </a:defRPr>
            </a:lvl1pPr>
          </a:lstStyle>
          <a:p>
            <a:endParaRPr lang="nb-NO"/>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solidFill>
                <a:latin typeface="+mn-lt"/>
                <a:ea typeface="+mn-ea"/>
                <a:cs typeface="+mn-cs"/>
                <a:sym typeface="Trebuchet MS" panose="020B0603020202020204" pitchFamily="34" charset="0"/>
              </a:rPr>
              <a:t>Copyright © 2021 by Boston </a:t>
            </a:r>
            <a:r>
              <a:rPr lang="nb-NO" sz="700" err="1">
                <a:solidFill>
                  <a:schemeClr val="bg1"/>
                </a:solidFill>
                <a:latin typeface="+mn-lt"/>
                <a:ea typeface="+mn-ea"/>
                <a:cs typeface="+mn-cs"/>
                <a:sym typeface="Trebuchet MS" panose="020B0603020202020204" pitchFamily="34" charset="0"/>
              </a:rPr>
              <a:t>Consulting</a:t>
            </a:r>
            <a:r>
              <a:rPr lang="nb-NO" sz="700">
                <a:solidFill>
                  <a:schemeClr val="bg1"/>
                </a:solidFill>
                <a:latin typeface="+mn-lt"/>
                <a:ea typeface="+mn-ea"/>
                <a:cs typeface="+mn-cs"/>
                <a:sym typeface="Trebuchet MS" panose="020B0603020202020204" pitchFamily="34" charset="0"/>
              </a:rPr>
              <a:t> Group. All </a:t>
            </a:r>
            <a:r>
              <a:rPr lang="nb-NO" sz="700" err="1">
                <a:solidFill>
                  <a:schemeClr val="bg1"/>
                </a:solidFill>
                <a:latin typeface="+mn-lt"/>
                <a:ea typeface="+mn-ea"/>
                <a:cs typeface="+mn-cs"/>
                <a:sym typeface="Trebuchet MS" panose="020B0603020202020204" pitchFamily="34" charset="0"/>
              </a:rPr>
              <a:t>rights</a:t>
            </a:r>
            <a:r>
              <a:rPr lang="nb-NO" sz="700">
                <a:solidFill>
                  <a:schemeClr val="bg1"/>
                </a:solidFill>
                <a:latin typeface="+mn-lt"/>
                <a:ea typeface="+mn-ea"/>
                <a:cs typeface="+mn-cs"/>
                <a:sym typeface="Trebuchet MS" panose="020B0603020202020204" pitchFamily="34" charset="0"/>
              </a:rPr>
              <a:t> </a:t>
            </a:r>
            <a:r>
              <a:rPr lang="nb-NO" sz="700" err="1">
                <a:solidFill>
                  <a:schemeClr val="bg1"/>
                </a:solidFill>
                <a:latin typeface="+mn-lt"/>
                <a:ea typeface="+mn-ea"/>
                <a:cs typeface="+mn-cs"/>
                <a:sym typeface="Trebuchet MS" panose="020B0603020202020204" pitchFamily="34" charset="0"/>
              </a:rPr>
              <a:t>reserved</a:t>
            </a:r>
            <a:r>
              <a:rPr lang="nb-NO" sz="700">
                <a:solidFill>
                  <a:schemeClr val="bg1"/>
                </a:solidFill>
                <a:latin typeface="+mn-lt"/>
                <a:ea typeface="+mn-ea"/>
                <a:cs typeface="+mn-cs"/>
                <a:sym typeface="Trebuchet MS" panose="020B0603020202020204" pitchFamily="34" charset="0"/>
              </a:rPr>
              <a:t>.</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1000" kern="120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vert="horz"/>
          <a:lstStyle>
            <a:lvl1pPr rtl="0">
              <a:defRPr>
                <a:solidFill>
                  <a:srgbClr val="ED9300"/>
                </a:solidFill>
                <a:latin typeface="+mj-lt"/>
                <a:ea typeface="+mj-ea"/>
                <a:cs typeface="+mj-cs"/>
                <a:sym typeface="Trebuchet MS" panose="020B0603020202020204" pitchFamily="34" charset="0"/>
              </a:defRPr>
            </a:lvl1pPr>
          </a:lstStyle>
          <a:p>
            <a:r>
              <a:rPr lang="nb-NO" err="1"/>
              <a:t>Click</a:t>
            </a:r>
            <a:r>
              <a:rPr lang="nb-NO"/>
              <a:t> to </a:t>
            </a:r>
            <a:r>
              <a:rPr lang="nb-NO" err="1"/>
              <a:t>add</a:t>
            </a:r>
            <a:r>
              <a:rPr lang="nb-NO"/>
              <a:t> </a:t>
            </a:r>
            <a:r>
              <a:rPr lang="nb-NO" err="1"/>
              <a:t>title</a:t>
            </a:r>
            <a:endParaRPr lang="nb-NO"/>
          </a:p>
        </p:txBody>
      </p:sp>
      <p:pic>
        <p:nvPicPr>
          <p:cNvPr id="1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0333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D. Green arrow two third">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5447788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0000"/>
              </a:lnSpc>
              <a:spcBef>
                <a:spcPct val="0"/>
              </a:spcBef>
              <a:spcAft>
                <a:spcPct val="0"/>
              </a:spcAft>
            </a:pPr>
            <a:endParaRPr lang="nb-NO" sz="2400" b="0" i="0" baseline="0">
              <a:solidFill>
                <a:srgbClr val="FFFFFF"/>
              </a:solidFill>
              <a:latin typeface="+mn-lt"/>
              <a:ea typeface="+mn-ea"/>
              <a:cs typeface="+mn-cs"/>
              <a:sym typeface="Trebuchet MS" panose="020B06030202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7C7C7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nb-NO" sz="120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vert="horz"/>
          <a:lstStyle>
            <a:lvl1pPr rtl="0">
              <a:defRPr>
                <a:solidFill>
                  <a:srgbClr val="FFFFFF"/>
                </a:solidFill>
                <a:latin typeface="+mj-lt"/>
                <a:ea typeface="+mj-ea"/>
                <a:cs typeface="+mj-cs"/>
                <a:sym typeface="Trebuchet MS" panose="020B0603020202020204" pitchFamily="34" charset="0"/>
              </a:defRPr>
            </a:lvl1pPr>
          </a:lstStyle>
          <a:p>
            <a:r>
              <a:rPr lang="nb-NO" err="1"/>
              <a:t>Click</a:t>
            </a:r>
            <a:r>
              <a:rPr lang="nb-NO"/>
              <a:t> to </a:t>
            </a:r>
            <a:r>
              <a:rPr lang="nb-NO" err="1"/>
              <a:t>add</a:t>
            </a:r>
            <a:r>
              <a:rPr lang="nb-NO"/>
              <a:t> </a:t>
            </a:r>
            <a:r>
              <a:rPr lang="nb-NO" err="1"/>
              <a:t>title</a:t>
            </a:r>
            <a:endParaRPr lang="nb-NO"/>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rtl="0">
              <a:defRPr sz="1000">
                <a:solidFill>
                  <a:schemeClr val="bg1">
                    <a:lumMod val="50000"/>
                  </a:schemeClr>
                </a:solidFill>
                <a:latin typeface="+mn-lt"/>
                <a:ea typeface="+mn-ea"/>
                <a:cs typeface="+mn-cs"/>
                <a:sym typeface="Trebuchet MS" panose="020B0603020202020204" pitchFamily="34" charset="0"/>
              </a:defRPr>
            </a:lvl1pPr>
          </a:lstStyle>
          <a:p>
            <a:endParaRPr lang="nb-NO"/>
          </a:p>
        </p:txBody>
      </p:sp>
      <p:sp>
        <p:nvSpPr>
          <p:cNvPr id="18" name="TextBox 17"/>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1000" kern="1200">
              <a:solidFill>
                <a:schemeClr val="bg1">
                  <a:lumMod val="50000"/>
                </a:schemeClr>
              </a:solidFill>
              <a:latin typeface="+mn-lt"/>
              <a:ea typeface="+mn-ea"/>
              <a:cs typeface="+mn-cs"/>
              <a:sym typeface="Trebuchet MS" panose="020B0603020202020204" pitchFamily="34" charset="0"/>
            </a:endParaRPr>
          </a:p>
        </p:txBody>
      </p:sp>
      <p:sp>
        <p:nvSpPr>
          <p:cNvPr id="1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lumMod val="50000"/>
                  </a:schemeClr>
                </a:solidFill>
                <a:latin typeface="+mn-lt"/>
                <a:ea typeface="+mn-ea"/>
                <a:cs typeface="+mn-cs"/>
                <a:sym typeface="Trebuchet MS" panose="020B0603020202020204" pitchFamily="34" charset="0"/>
              </a:rPr>
              <a:t>Copyright © 2021 by Boston </a:t>
            </a:r>
            <a:r>
              <a:rPr lang="nb-NO" sz="700" err="1">
                <a:solidFill>
                  <a:schemeClr val="bg1">
                    <a:lumMod val="50000"/>
                  </a:schemeClr>
                </a:solidFill>
                <a:latin typeface="+mn-lt"/>
                <a:ea typeface="+mn-ea"/>
                <a:cs typeface="+mn-cs"/>
                <a:sym typeface="Trebuchet MS" panose="020B0603020202020204" pitchFamily="34" charset="0"/>
              </a:rPr>
              <a:t>Consulting</a:t>
            </a:r>
            <a:r>
              <a:rPr lang="nb-NO" sz="700">
                <a:solidFill>
                  <a:schemeClr val="bg1">
                    <a:lumMod val="50000"/>
                  </a:schemeClr>
                </a:solidFill>
                <a:latin typeface="+mn-lt"/>
                <a:ea typeface="+mn-ea"/>
                <a:cs typeface="+mn-cs"/>
                <a:sym typeface="Trebuchet MS" panose="020B0603020202020204" pitchFamily="34" charset="0"/>
              </a:rPr>
              <a:t> Group. All </a:t>
            </a:r>
            <a:r>
              <a:rPr lang="nb-NO" sz="700" err="1">
                <a:solidFill>
                  <a:schemeClr val="bg1">
                    <a:lumMod val="50000"/>
                  </a:schemeClr>
                </a:solidFill>
                <a:latin typeface="+mn-lt"/>
                <a:ea typeface="+mn-ea"/>
                <a:cs typeface="+mn-cs"/>
                <a:sym typeface="Trebuchet MS" panose="020B0603020202020204" pitchFamily="34" charset="0"/>
              </a:rPr>
              <a:t>rights</a:t>
            </a:r>
            <a:r>
              <a:rPr lang="nb-NO" sz="700">
                <a:solidFill>
                  <a:schemeClr val="bg1">
                    <a:lumMod val="50000"/>
                  </a:schemeClr>
                </a:solidFill>
                <a:latin typeface="+mn-lt"/>
                <a:ea typeface="+mn-ea"/>
                <a:cs typeface="+mn-cs"/>
                <a:sym typeface="Trebuchet MS" panose="020B0603020202020204" pitchFamily="34" charset="0"/>
              </a:rPr>
              <a:t> </a:t>
            </a:r>
            <a:r>
              <a:rPr lang="nb-NO" sz="700" err="1">
                <a:solidFill>
                  <a:schemeClr val="bg1">
                    <a:lumMod val="50000"/>
                  </a:schemeClr>
                </a:solidFill>
                <a:latin typeface="+mn-lt"/>
                <a:ea typeface="+mn-ea"/>
                <a:cs typeface="+mn-cs"/>
                <a:sym typeface="Trebuchet MS" panose="020B0603020202020204" pitchFamily="34" charset="0"/>
              </a:rPr>
              <a:t>reserved</a:t>
            </a:r>
            <a:r>
              <a:rPr lang="nb-NO" sz="700">
                <a:solidFill>
                  <a:schemeClr val="bg1">
                    <a:lumMod val="50000"/>
                  </a:schemeClr>
                </a:solidFill>
                <a:latin typeface="+mn-lt"/>
                <a:ea typeface="+mn-ea"/>
                <a:cs typeface="+mn-cs"/>
                <a:sym typeface="Trebuchet MS" panose="020B0603020202020204" pitchFamily="34" charset="0"/>
              </a:rPr>
              <a:t>.</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4098718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D. Big statement green">
    <p:bg>
      <p:bgPr>
        <a:solidFill>
          <a:srgbClr val="7C7C7C"/>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3236809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ts val="6000"/>
              </a:lnSpc>
              <a:spcBef>
                <a:spcPct val="0"/>
              </a:spcBef>
              <a:spcAft>
                <a:spcPct val="0"/>
              </a:spcAft>
            </a:pPr>
            <a:endParaRPr lang="nb-NO" sz="5400" b="0" i="0" baseline="0">
              <a:solidFill>
                <a:srgbClr val="FFFFFF"/>
              </a:solidFill>
              <a:latin typeface="+mn-lt"/>
              <a:ea typeface="+mn-ea"/>
              <a:cs typeface="+mn-cs"/>
              <a:sym typeface="Trebuchet MS" panose="020B0603020202020204" pitchFamily="34" charset="0"/>
            </a:endParaRPr>
          </a:p>
        </p:txBody>
      </p:sp>
      <p:sp>
        <p:nvSpPr>
          <p:cNvPr id="7" name="Date Placeholder 4"/>
          <p:cNvSpPr>
            <a:spLocks noGrp="1"/>
          </p:cNvSpPr>
          <p:nvPr>
            <p:ph type="dt" sz="half" idx="10"/>
          </p:nvPr>
        </p:nvSpPr>
        <p:spPr>
          <a:xfrm>
            <a:off x="9677400" y="6405036"/>
            <a:ext cx="1482051" cy="153888"/>
          </a:xfrm>
        </p:spPr>
        <p:txBody>
          <a:bodyPr/>
          <a:lstStyle>
            <a:lvl1pPr rtl="0">
              <a:defRPr>
                <a:solidFill>
                  <a:schemeClr val="bg1"/>
                </a:solidFill>
                <a:latin typeface="+mn-lt"/>
                <a:ea typeface="+mn-ea"/>
                <a:cs typeface="+mn-cs"/>
                <a:sym typeface="Trebuchet MS" panose="020B0603020202020204" pitchFamily="34" charset="0"/>
              </a:defRPr>
            </a:lvl1pPr>
          </a:lstStyle>
          <a:p>
            <a:endParaRPr lang="nb-NO"/>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solidFill>
                <a:latin typeface="+mn-lt"/>
                <a:ea typeface="+mn-ea"/>
                <a:cs typeface="+mn-cs"/>
                <a:sym typeface="Trebuchet MS" panose="020B0603020202020204" pitchFamily="34" charset="0"/>
              </a:rPr>
              <a:t>Copyright © 2021 by Boston </a:t>
            </a:r>
            <a:r>
              <a:rPr lang="nb-NO" sz="700" err="1">
                <a:solidFill>
                  <a:schemeClr val="bg1"/>
                </a:solidFill>
                <a:latin typeface="+mn-lt"/>
                <a:ea typeface="+mn-ea"/>
                <a:cs typeface="+mn-cs"/>
                <a:sym typeface="Trebuchet MS" panose="020B0603020202020204" pitchFamily="34" charset="0"/>
              </a:rPr>
              <a:t>Consulting</a:t>
            </a:r>
            <a:r>
              <a:rPr lang="nb-NO" sz="700">
                <a:solidFill>
                  <a:schemeClr val="bg1"/>
                </a:solidFill>
                <a:latin typeface="+mn-lt"/>
                <a:ea typeface="+mn-ea"/>
                <a:cs typeface="+mn-cs"/>
                <a:sym typeface="Trebuchet MS" panose="020B0603020202020204" pitchFamily="34" charset="0"/>
              </a:rPr>
              <a:t> Group. All </a:t>
            </a:r>
            <a:r>
              <a:rPr lang="nb-NO" sz="700" err="1">
                <a:solidFill>
                  <a:schemeClr val="bg1"/>
                </a:solidFill>
                <a:latin typeface="+mn-lt"/>
                <a:ea typeface="+mn-ea"/>
                <a:cs typeface="+mn-cs"/>
                <a:sym typeface="Trebuchet MS" panose="020B0603020202020204" pitchFamily="34" charset="0"/>
              </a:rPr>
              <a:t>rights</a:t>
            </a:r>
            <a:r>
              <a:rPr lang="nb-NO" sz="700">
                <a:solidFill>
                  <a:schemeClr val="bg1"/>
                </a:solidFill>
                <a:latin typeface="+mn-lt"/>
                <a:ea typeface="+mn-ea"/>
                <a:cs typeface="+mn-cs"/>
                <a:sym typeface="Trebuchet MS" panose="020B0603020202020204" pitchFamily="34" charset="0"/>
              </a:rPr>
              <a:t> </a:t>
            </a:r>
            <a:r>
              <a:rPr lang="nb-NO" sz="700" err="1">
                <a:solidFill>
                  <a:schemeClr val="bg1"/>
                </a:solidFill>
                <a:latin typeface="+mn-lt"/>
                <a:ea typeface="+mn-ea"/>
                <a:cs typeface="+mn-cs"/>
                <a:sym typeface="Trebuchet MS" panose="020B0603020202020204" pitchFamily="34" charset="0"/>
              </a:rPr>
              <a:t>reserved</a:t>
            </a:r>
            <a:r>
              <a:rPr lang="nb-NO" sz="700">
                <a:solidFill>
                  <a:schemeClr val="bg1"/>
                </a:solidFill>
                <a:latin typeface="+mn-lt"/>
                <a:ea typeface="+mn-ea"/>
                <a:cs typeface="+mn-cs"/>
                <a:sym typeface="Trebuchet MS" panose="020B0603020202020204" pitchFamily="34" charset="0"/>
              </a:rPr>
              <a:t>.</a:t>
            </a:r>
          </a:p>
        </p:txBody>
      </p:sp>
      <p:sp>
        <p:nvSpPr>
          <p:cNvPr id="10" name="TextBox 9"/>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1000" kern="1200">
              <a:solidFill>
                <a:schemeClr val="bg1"/>
              </a:solidFill>
              <a:latin typeface="+mn-lt"/>
              <a:ea typeface="+mn-ea"/>
              <a:cs typeface="+mn-cs"/>
              <a:sym typeface="Trebuchet MS" panose="020B0603020202020204" pitchFamily="34" charset="0"/>
            </a:endParaRPr>
          </a:p>
        </p:txBody>
      </p:sp>
      <p:sp>
        <p:nvSpPr>
          <p:cNvPr id="11" name="Title 1"/>
          <p:cNvSpPr>
            <a:spLocks noGrp="1"/>
          </p:cNvSpPr>
          <p:nvPr>
            <p:ph type="title" hasCustomPrompt="1"/>
          </p:nvPr>
        </p:nvSpPr>
        <p:spPr>
          <a:xfrm>
            <a:off x="630000" y="3826333"/>
            <a:ext cx="10933200"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Trebuchet MS" panose="020B0603020202020204" pitchFamily="34" charset="0"/>
              </a:defRPr>
            </a:lvl1pPr>
          </a:lstStyle>
          <a:p>
            <a:r>
              <a:rPr lang="nb-NO" err="1"/>
              <a:t>Click</a:t>
            </a:r>
            <a:r>
              <a:rPr lang="nb-NO"/>
              <a:t> to </a:t>
            </a:r>
            <a:r>
              <a:rPr lang="nb-NO" err="1"/>
              <a:t>add</a:t>
            </a:r>
            <a:r>
              <a:rPr lang="nb-NO"/>
              <a:t> </a:t>
            </a:r>
            <a:r>
              <a:rPr lang="nb-NO" err="1"/>
              <a:t>big</a:t>
            </a:r>
            <a:r>
              <a:rPr lang="nb-NO"/>
              <a:t> statement </a:t>
            </a:r>
            <a:r>
              <a:rPr lang="nb-NO" err="1"/>
              <a:t>text</a:t>
            </a:r>
            <a:endParaRPr lang="nb-NO"/>
          </a:p>
        </p:txBody>
      </p:sp>
    </p:spTree>
    <p:extLst>
      <p:ext uri="{BB962C8B-B14F-4D97-AF65-F5344CB8AC3E}">
        <p14:creationId xmlns:p14="http://schemas.microsoft.com/office/powerpoint/2010/main" val="29324721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D. Big statement icon">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3569801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ts val="6000"/>
              </a:lnSpc>
              <a:spcBef>
                <a:spcPct val="0"/>
              </a:spcBef>
              <a:spcAft>
                <a:spcPct val="0"/>
              </a:spcAft>
            </a:pPr>
            <a:endParaRPr lang="nb-NO" sz="5400" b="0" i="0" baseline="0">
              <a:solidFill>
                <a:srgbClr val="FFFFFF"/>
              </a:solidFill>
              <a:latin typeface="+mn-lt"/>
              <a:ea typeface="+mn-ea"/>
              <a:cs typeface="+mn-cs"/>
              <a:sym typeface="Trebuchet MS" panose="020B0603020202020204" pitchFamily="34" charset="0"/>
            </a:endParaRPr>
          </a:p>
        </p:txBody>
      </p:sp>
      <p:sp>
        <p:nvSpPr>
          <p:cNvPr id="8" name="Date Placeholder 7"/>
          <p:cNvSpPr>
            <a:spLocks noGrp="1"/>
          </p:cNvSpPr>
          <p:nvPr>
            <p:ph type="dt" sz="half" idx="10"/>
          </p:nvPr>
        </p:nvSpPr>
        <p:spPr/>
        <p:txBody>
          <a:bodyPr/>
          <a:lstStyle>
            <a:lvl1pPr rtl="0">
              <a:defRPr>
                <a:latin typeface="+mn-lt"/>
                <a:ea typeface="+mn-ea"/>
                <a:cs typeface="+mn-cs"/>
                <a:sym typeface="Trebuchet MS" panose="020B0603020202020204" pitchFamily="34" charset="0"/>
              </a:defRPr>
            </a:lvl1pPr>
          </a:lstStyle>
          <a:p>
            <a:endParaRPr lang="nb-NO"/>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lumMod val="50000"/>
                  </a:schemeClr>
                </a:solidFill>
                <a:latin typeface="+mn-lt"/>
                <a:ea typeface="+mn-ea"/>
                <a:cs typeface="+mn-cs"/>
                <a:sym typeface="Trebuchet MS" panose="020B0603020202020204" pitchFamily="34" charset="0"/>
              </a:rPr>
              <a:t>Copyright © 2021 by Boston </a:t>
            </a:r>
            <a:r>
              <a:rPr lang="nb-NO" sz="700" err="1">
                <a:solidFill>
                  <a:schemeClr val="bg1">
                    <a:lumMod val="50000"/>
                  </a:schemeClr>
                </a:solidFill>
                <a:latin typeface="+mn-lt"/>
                <a:ea typeface="+mn-ea"/>
                <a:cs typeface="+mn-cs"/>
                <a:sym typeface="Trebuchet MS" panose="020B0603020202020204" pitchFamily="34" charset="0"/>
              </a:rPr>
              <a:t>Consulting</a:t>
            </a:r>
            <a:r>
              <a:rPr lang="nb-NO" sz="700">
                <a:solidFill>
                  <a:schemeClr val="bg1">
                    <a:lumMod val="50000"/>
                  </a:schemeClr>
                </a:solidFill>
                <a:latin typeface="+mn-lt"/>
                <a:ea typeface="+mn-ea"/>
                <a:cs typeface="+mn-cs"/>
                <a:sym typeface="Trebuchet MS" panose="020B0603020202020204" pitchFamily="34" charset="0"/>
              </a:rPr>
              <a:t> Group. All </a:t>
            </a:r>
            <a:r>
              <a:rPr lang="nb-NO" sz="700" err="1">
                <a:solidFill>
                  <a:schemeClr val="bg1">
                    <a:lumMod val="50000"/>
                  </a:schemeClr>
                </a:solidFill>
                <a:latin typeface="+mn-lt"/>
                <a:ea typeface="+mn-ea"/>
                <a:cs typeface="+mn-cs"/>
                <a:sym typeface="Trebuchet MS" panose="020B0603020202020204" pitchFamily="34" charset="0"/>
              </a:rPr>
              <a:t>rights</a:t>
            </a:r>
            <a:r>
              <a:rPr lang="nb-NO" sz="700">
                <a:solidFill>
                  <a:schemeClr val="bg1">
                    <a:lumMod val="50000"/>
                  </a:schemeClr>
                </a:solidFill>
                <a:latin typeface="+mn-lt"/>
                <a:ea typeface="+mn-ea"/>
                <a:cs typeface="+mn-cs"/>
                <a:sym typeface="Trebuchet MS" panose="020B0603020202020204" pitchFamily="34" charset="0"/>
              </a:rPr>
              <a:t> </a:t>
            </a:r>
            <a:r>
              <a:rPr lang="nb-NO" sz="700" err="1">
                <a:solidFill>
                  <a:schemeClr val="bg1">
                    <a:lumMod val="50000"/>
                  </a:schemeClr>
                </a:solidFill>
                <a:latin typeface="+mn-lt"/>
                <a:ea typeface="+mn-ea"/>
                <a:cs typeface="+mn-cs"/>
                <a:sym typeface="Trebuchet MS" panose="020B0603020202020204" pitchFamily="34" charset="0"/>
              </a:rPr>
              <a:t>reserved</a:t>
            </a:r>
            <a:r>
              <a:rPr lang="nb-NO" sz="700">
                <a:solidFill>
                  <a:schemeClr val="bg1">
                    <a:lumMod val="50000"/>
                  </a:schemeClr>
                </a:solidFill>
                <a:latin typeface="+mn-lt"/>
                <a:ea typeface="+mn-ea"/>
                <a:cs typeface="+mn-cs"/>
                <a:sym typeface="Trebuchet MS" panose="020B0603020202020204" pitchFamily="34" charset="0"/>
              </a:rPr>
              <a:t>.</a:t>
            </a:r>
          </a:p>
        </p:txBody>
      </p:sp>
      <p:sp>
        <p:nvSpPr>
          <p:cNvPr id="6" name="Rectangle 5"/>
          <p:cNvSpPr/>
          <p:nvPr/>
        </p:nvSpPr>
        <p:spPr bwMode="white">
          <a:xfrm>
            <a:off x="630000" y="625475"/>
            <a:ext cx="932688" cy="932688"/>
          </a:xfrm>
          <a:prstGeom prst="rect">
            <a:avLst/>
          </a:prstGeom>
          <a:noFill/>
          <a:ln>
            <a:solidFill>
              <a:srgbClr val="FFC15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nb-NO" sz="120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FFC15B"/>
                </a:solidFill>
                <a:latin typeface="+mj-lt"/>
                <a:ea typeface="+mj-ea"/>
                <a:cs typeface="+mj-cs"/>
                <a:sym typeface="Trebuchet MS" panose="020B0603020202020204" pitchFamily="34" charset="0"/>
              </a:defRPr>
            </a:lvl1pPr>
          </a:lstStyle>
          <a:p>
            <a:r>
              <a:rPr lang="nb-NO" err="1"/>
              <a:t>Click</a:t>
            </a:r>
            <a:r>
              <a:rPr lang="nb-NO"/>
              <a:t> to </a:t>
            </a:r>
            <a:r>
              <a:rPr lang="nb-NO" err="1"/>
              <a:t>add</a:t>
            </a:r>
            <a:r>
              <a:rPr lang="nb-NO"/>
              <a:t> </a:t>
            </a:r>
            <a:r>
              <a:rPr lang="nb-NO" err="1"/>
              <a:t>big</a:t>
            </a:r>
            <a:r>
              <a:rPr lang="nb-NO"/>
              <a:t> statement </a:t>
            </a:r>
            <a:r>
              <a:rPr lang="nb-NO" err="1"/>
              <a:t>text</a:t>
            </a:r>
            <a:endParaRPr lang="nb-NO"/>
          </a:p>
        </p:txBody>
      </p:sp>
    </p:spTree>
    <p:extLst>
      <p:ext uri="{BB962C8B-B14F-4D97-AF65-F5344CB8AC3E}">
        <p14:creationId xmlns:p14="http://schemas.microsoft.com/office/powerpoint/2010/main" val="20276647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D. Quote">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53840883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1000" kern="120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0"/>
          </p:nvPr>
        </p:nvSpPr>
        <p:spPr/>
        <p:txBody>
          <a:bodyPr/>
          <a:lstStyle>
            <a:lvl1pPr rtl="0">
              <a:defRPr>
                <a:solidFill>
                  <a:schemeClr val="bg1"/>
                </a:solidFill>
                <a:latin typeface="+mn-lt"/>
                <a:ea typeface="+mn-ea"/>
                <a:cs typeface="+mn-cs"/>
                <a:sym typeface="Trebuchet MS" panose="020B0603020202020204" pitchFamily="34" charset="0"/>
              </a:defRPr>
            </a:lvl1pPr>
          </a:lstStyle>
          <a:p>
            <a:endParaRPr lang="nb-NO"/>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7C7C7C"/>
          </a:solidFill>
          <a:ln>
            <a:noFill/>
          </a:ln>
          <a:effectLst/>
        </p:spPr>
        <p:txBody>
          <a:bodyPr vert="horz" wrap="square" lIns="91440" tIns="45720" rIns="91440" bIns="45720" numCol="1" anchor="t" anchorCtr="0" compatLnSpc="1">
            <a:prstTxWarp prst="textNoShape">
              <a:avLst/>
            </a:prstTxWarp>
            <a:noAutofit/>
          </a:bodyPr>
          <a:lstStyle/>
          <a:p>
            <a:pPr rtl="0"/>
            <a:endParaRPr lang="nb-NO">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0218421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D. 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extLst>
              <p:ext uri="{D42A27DB-BD31-4B8C-83A1-F6EECF244321}">
                <p14:modId xmlns:p14="http://schemas.microsoft.com/office/powerpoint/2010/main" val="35608729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0000"/>
              </a:lnSpc>
              <a:spcBef>
                <a:spcPct val="0"/>
              </a:spcBef>
              <a:spcAft>
                <a:spcPct val="0"/>
              </a:spcAft>
            </a:pPr>
            <a:endParaRPr lang="nb-NO" sz="2400" b="0" i="0" baseline="0">
              <a:solidFill>
                <a:srgbClr val="FFFFFF"/>
              </a:solidFill>
              <a:latin typeface="+mn-lt"/>
              <a:ea typeface="+mn-ea"/>
              <a:cs typeface="+mn-cs"/>
              <a:sym typeface="Trebuchet MS" panose="020B0603020202020204" pitchFamily="34" charset="0"/>
            </a:endParaRPr>
          </a:p>
        </p:txBody>
      </p:sp>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1000" kern="120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p:txBody>
          <a:bodyPr/>
          <a:lstStyle>
            <a:lvl1pPr rtl="0">
              <a:defRPr>
                <a:solidFill>
                  <a:schemeClr val="bg1"/>
                </a:solidFill>
                <a:latin typeface="+mn-lt"/>
                <a:ea typeface="+mn-ea"/>
                <a:cs typeface="+mn-cs"/>
                <a:sym typeface="Trebuchet MS" panose="020B0603020202020204" pitchFamily="34" charset="0"/>
              </a:defRPr>
            </a:lvl1pPr>
          </a:lstStyle>
          <a:p>
            <a:endParaRPr lang="nb-NO"/>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solidFill>
                <a:latin typeface="+mn-lt"/>
                <a:ea typeface="+mn-ea"/>
                <a:cs typeface="+mn-cs"/>
                <a:sym typeface="Trebuchet MS" panose="020B0603020202020204" pitchFamily="34" charset="0"/>
              </a:rPr>
              <a:t>Copyright © 2021 by Boston </a:t>
            </a:r>
            <a:r>
              <a:rPr lang="nb-NO" sz="700" err="1">
                <a:solidFill>
                  <a:schemeClr val="bg1"/>
                </a:solidFill>
                <a:latin typeface="+mn-lt"/>
                <a:ea typeface="+mn-ea"/>
                <a:cs typeface="+mn-cs"/>
                <a:sym typeface="Trebuchet MS" panose="020B0603020202020204" pitchFamily="34" charset="0"/>
              </a:rPr>
              <a:t>Consulting</a:t>
            </a:r>
            <a:r>
              <a:rPr lang="nb-NO" sz="700">
                <a:solidFill>
                  <a:schemeClr val="bg1"/>
                </a:solidFill>
                <a:latin typeface="+mn-lt"/>
                <a:ea typeface="+mn-ea"/>
                <a:cs typeface="+mn-cs"/>
                <a:sym typeface="Trebuchet MS" panose="020B0603020202020204" pitchFamily="34" charset="0"/>
              </a:rPr>
              <a:t> Group. All </a:t>
            </a:r>
            <a:r>
              <a:rPr lang="nb-NO" sz="700" err="1">
                <a:solidFill>
                  <a:schemeClr val="bg1"/>
                </a:solidFill>
                <a:latin typeface="+mn-lt"/>
                <a:ea typeface="+mn-ea"/>
                <a:cs typeface="+mn-cs"/>
                <a:sym typeface="Trebuchet MS" panose="020B0603020202020204" pitchFamily="34" charset="0"/>
              </a:rPr>
              <a:t>rights</a:t>
            </a:r>
            <a:r>
              <a:rPr lang="nb-NO" sz="700">
                <a:solidFill>
                  <a:schemeClr val="bg1"/>
                </a:solidFill>
                <a:latin typeface="+mn-lt"/>
                <a:ea typeface="+mn-ea"/>
                <a:cs typeface="+mn-cs"/>
                <a:sym typeface="Trebuchet MS" panose="020B0603020202020204" pitchFamily="34" charset="0"/>
              </a:rPr>
              <a:t> </a:t>
            </a:r>
            <a:r>
              <a:rPr lang="nb-NO" sz="700" err="1">
                <a:solidFill>
                  <a:schemeClr val="bg1"/>
                </a:solidFill>
                <a:latin typeface="+mn-lt"/>
                <a:ea typeface="+mn-ea"/>
                <a:cs typeface="+mn-cs"/>
                <a:sym typeface="Trebuchet MS" panose="020B0603020202020204" pitchFamily="34" charset="0"/>
              </a:rPr>
              <a:t>reserved</a:t>
            </a:r>
            <a:r>
              <a:rPr lang="nb-NO" sz="700">
                <a:solidFill>
                  <a:schemeClr val="bg1"/>
                </a:solidFill>
                <a:latin typeface="+mn-lt"/>
                <a:ea typeface="+mn-ea"/>
                <a:cs typeface="+mn-cs"/>
                <a:sym typeface="Trebuchet MS" panose="020B0603020202020204" pitchFamily="34" charset="0"/>
              </a:rPr>
              <a:t>.</a:t>
            </a:r>
          </a:p>
        </p:txBody>
      </p:sp>
      <p:sp>
        <p:nvSpPr>
          <p:cNvPr id="2" name="Title 1"/>
          <p:cNvSpPr>
            <a:spLocks noGrp="1"/>
          </p:cNvSpPr>
          <p:nvPr>
            <p:ph type="title" hasCustomPrompt="1"/>
          </p:nvPr>
        </p:nvSpPr>
        <p:spPr>
          <a:xfrm>
            <a:off x="630000" y="622800"/>
            <a:ext cx="10933200" cy="332399"/>
          </a:xfrm>
        </p:spPr>
        <p:txBody>
          <a:bodyPr vert="horz"/>
          <a:lstStyle>
            <a:lvl1pPr rtl="0">
              <a:defRPr>
                <a:solidFill>
                  <a:schemeClr val="bg1"/>
                </a:solidFill>
                <a:latin typeface="+mj-lt"/>
                <a:ea typeface="+mj-ea"/>
                <a:cs typeface="+mj-cs"/>
                <a:sym typeface="Trebuchet MS" panose="020B0603020202020204" pitchFamily="34" charset="0"/>
              </a:defRPr>
            </a:lvl1pPr>
          </a:lstStyle>
          <a:p>
            <a:r>
              <a:rPr lang="nb-NO" err="1"/>
              <a:t>Click</a:t>
            </a:r>
            <a:r>
              <a:rPr lang="nb-NO"/>
              <a:t> to </a:t>
            </a:r>
            <a:r>
              <a:rPr lang="nb-NO" err="1"/>
              <a:t>add</a:t>
            </a:r>
            <a:r>
              <a:rPr lang="nb-NO"/>
              <a:t> </a:t>
            </a:r>
            <a:r>
              <a:rPr lang="nb-NO" err="1"/>
              <a:t>title</a:t>
            </a:r>
            <a:endParaRPr lang="nb-NO"/>
          </a:p>
        </p:txBody>
      </p:sp>
    </p:spTree>
    <p:extLst>
      <p:ext uri="{BB962C8B-B14F-4D97-AF65-F5344CB8AC3E}">
        <p14:creationId xmlns:p14="http://schemas.microsoft.com/office/powerpoint/2010/main" val="27542024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D. Table of contents">
    <p:bg>
      <p:bgPr>
        <a:solidFill>
          <a:srgbClr val="7C7C7C"/>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3093024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nb-NO" sz="1200">
              <a:solidFill>
                <a:prstClr val="white"/>
              </a:solidFill>
              <a:latin typeface="+mn-lt"/>
              <a:ea typeface="+mn-ea"/>
              <a:cs typeface="+mn-cs"/>
              <a:sym typeface="Trebuchet MS" panose="020B0603020202020204" pitchFamily="34" charset="0"/>
            </a:endParaRPr>
          </a:p>
        </p:txBody>
      </p:sp>
      <p:sp>
        <p:nvSpPr>
          <p:cNvPr id="17"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nb-NO" sz="1200">
              <a:solidFill>
                <a:prstClr val="white"/>
              </a:solidFill>
              <a:latin typeface="+mn-lt"/>
              <a:ea typeface="+mn-ea"/>
              <a:cs typeface="+mn-cs"/>
              <a:sym typeface="Trebuchet MS" panose="020B0603020202020204" pitchFamily="34" charset="0"/>
            </a:endParaRPr>
          </a:p>
        </p:txBody>
      </p:sp>
      <p:sp>
        <p:nvSpPr>
          <p:cNvPr id="20" name="TextBox 19"/>
          <p:cNvSpPr txBox="1"/>
          <p:nvPr/>
        </p:nvSpPr>
        <p:spPr>
          <a:xfrm>
            <a:off x="630000" y="2577934"/>
            <a:ext cx="2819400" cy="1761764"/>
          </a:xfrm>
          <a:prstGeom prst="rect">
            <a:avLst/>
          </a:prstGeom>
          <a:noFill/>
        </p:spPr>
        <p:txBody>
          <a:bodyPr wrap="square" lIns="0" tIns="0" rIns="0" bIns="0" rtlCol="0" anchor="ctr">
            <a:spAutoFit/>
          </a:bodyPr>
          <a:lstStyle/>
          <a:p>
            <a:pPr marL="0" indent="0" rtl="0">
              <a:lnSpc>
                <a:spcPct val="106000"/>
              </a:lnSpc>
              <a:spcAft>
                <a:spcPts val="700"/>
              </a:spcAft>
              <a:buFontTx/>
              <a:buNone/>
            </a:pPr>
            <a:r>
              <a:rPr lang="nb-NO" sz="5400" err="1">
                <a:solidFill>
                  <a:srgbClr val="ED9300"/>
                </a:solidFill>
                <a:latin typeface="+mn-lt"/>
                <a:ea typeface="+mn-ea"/>
                <a:cs typeface="+mn-cs"/>
                <a:sym typeface="Trebuchet MS" panose="020B0603020202020204" pitchFamily="34" charset="0"/>
              </a:rPr>
              <a:t>Table</a:t>
            </a:r>
            <a:r>
              <a:rPr lang="nb-NO" sz="5400">
                <a:solidFill>
                  <a:srgbClr val="ED9300"/>
                </a:solidFill>
                <a:latin typeface="+mn-lt"/>
                <a:ea typeface="+mn-ea"/>
                <a:cs typeface="+mn-cs"/>
                <a:sym typeface="Trebuchet MS" panose="020B0603020202020204" pitchFamily="34" charset="0"/>
              </a:rPr>
              <a:t> </a:t>
            </a:r>
            <a:r>
              <a:rPr lang="nb-NO" sz="5400" err="1">
                <a:solidFill>
                  <a:srgbClr val="ED9300"/>
                </a:solidFill>
                <a:latin typeface="+mn-lt"/>
                <a:ea typeface="+mn-ea"/>
                <a:cs typeface="+mn-cs"/>
                <a:sym typeface="Trebuchet MS" panose="020B0603020202020204" pitchFamily="34" charset="0"/>
              </a:rPr>
              <a:t>of</a:t>
            </a:r>
            <a:r>
              <a:rPr lang="nb-NO" sz="5400">
                <a:solidFill>
                  <a:srgbClr val="ED9300"/>
                </a:solidFill>
                <a:latin typeface="+mn-lt"/>
                <a:ea typeface="+mn-ea"/>
                <a:cs typeface="+mn-cs"/>
                <a:sym typeface="Trebuchet MS" panose="020B0603020202020204" pitchFamily="34" charset="0"/>
              </a:rPr>
              <a:t> </a:t>
            </a:r>
            <a:r>
              <a:rPr lang="nb-NO" sz="5400" err="1">
                <a:solidFill>
                  <a:srgbClr val="ED9300"/>
                </a:solidFill>
                <a:latin typeface="+mn-lt"/>
                <a:ea typeface="+mn-ea"/>
                <a:cs typeface="+mn-cs"/>
                <a:sym typeface="Trebuchet MS" panose="020B0603020202020204" pitchFamily="34" charset="0"/>
              </a:rPr>
              <a:t>contents</a:t>
            </a:r>
            <a:endParaRPr lang="nb-NO" sz="5400">
              <a:solidFill>
                <a:srgbClr val="ED9300"/>
              </a:solidFill>
              <a:latin typeface="+mn-lt"/>
              <a:ea typeface="+mn-ea"/>
              <a:cs typeface="+mn-cs"/>
              <a:sym typeface="Trebuchet MS" panose="020B0603020202020204" pitchFamily="34" charset="0"/>
            </a:endParaRPr>
          </a:p>
        </p:txBody>
      </p:sp>
      <p:sp>
        <p:nvSpPr>
          <p:cNvPr id="15" name="Date Placeholder 4"/>
          <p:cNvSpPr>
            <a:spLocks noGrp="1"/>
          </p:cNvSpPr>
          <p:nvPr>
            <p:ph type="dt" sz="half" idx="10"/>
          </p:nvPr>
        </p:nvSpPr>
        <p:spPr>
          <a:xfrm>
            <a:off x="9677400" y="6405036"/>
            <a:ext cx="1482051" cy="153888"/>
          </a:xfrm>
        </p:spPr>
        <p:txBody>
          <a:bodyPr/>
          <a:lstStyle>
            <a:lvl1pPr rtl="0">
              <a:defRPr>
                <a:solidFill>
                  <a:schemeClr val="bg1"/>
                </a:solidFill>
                <a:latin typeface="+mn-lt"/>
                <a:ea typeface="+mn-ea"/>
                <a:cs typeface="+mn-cs"/>
                <a:sym typeface="Trebuchet MS" panose="020B0603020202020204" pitchFamily="34" charset="0"/>
              </a:defRPr>
            </a:lvl1pPr>
          </a:lstStyle>
          <a:p>
            <a:endParaRPr lang="nb-NO"/>
          </a:p>
        </p:txBody>
      </p:sp>
      <p:sp>
        <p:nvSpPr>
          <p:cNvPr id="24"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solidFill>
                <a:latin typeface="+mn-lt"/>
                <a:ea typeface="+mn-ea"/>
                <a:cs typeface="+mn-cs"/>
                <a:sym typeface="Trebuchet MS" panose="020B0603020202020204" pitchFamily="34" charset="0"/>
              </a:rPr>
              <a:t>Copyright © 2021 by Boston </a:t>
            </a:r>
            <a:r>
              <a:rPr lang="nb-NO" sz="700" err="1">
                <a:solidFill>
                  <a:schemeClr val="bg1"/>
                </a:solidFill>
                <a:latin typeface="+mn-lt"/>
                <a:ea typeface="+mn-ea"/>
                <a:cs typeface="+mn-cs"/>
                <a:sym typeface="Trebuchet MS" panose="020B0603020202020204" pitchFamily="34" charset="0"/>
              </a:rPr>
              <a:t>Consulting</a:t>
            </a:r>
            <a:r>
              <a:rPr lang="nb-NO" sz="700">
                <a:solidFill>
                  <a:schemeClr val="bg1"/>
                </a:solidFill>
                <a:latin typeface="+mn-lt"/>
                <a:ea typeface="+mn-ea"/>
                <a:cs typeface="+mn-cs"/>
                <a:sym typeface="Trebuchet MS" panose="020B0603020202020204" pitchFamily="34" charset="0"/>
              </a:rPr>
              <a:t> Group. All </a:t>
            </a:r>
            <a:r>
              <a:rPr lang="nb-NO" sz="700" err="1">
                <a:solidFill>
                  <a:schemeClr val="bg1"/>
                </a:solidFill>
                <a:latin typeface="+mn-lt"/>
                <a:ea typeface="+mn-ea"/>
                <a:cs typeface="+mn-cs"/>
                <a:sym typeface="Trebuchet MS" panose="020B0603020202020204" pitchFamily="34" charset="0"/>
              </a:rPr>
              <a:t>rights</a:t>
            </a:r>
            <a:r>
              <a:rPr lang="nb-NO" sz="700">
                <a:solidFill>
                  <a:schemeClr val="bg1"/>
                </a:solidFill>
                <a:latin typeface="+mn-lt"/>
                <a:ea typeface="+mn-ea"/>
                <a:cs typeface="+mn-cs"/>
                <a:sym typeface="Trebuchet MS" panose="020B0603020202020204" pitchFamily="34" charset="0"/>
              </a:rPr>
              <a:t> </a:t>
            </a:r>
            <a:r>
              <a:rPr lang="nb-NO" sz="700" err="1">
                <a:solidFill>
                  <a:schemeClr val="bg1"/>
                </a:solidFill>
                <a:latin typeface="+mn-lt"/>
                <a:ea typeface="+mn-ea"/>
                <a:cs typeface="+mn-cs"/>
                <a:sym typeface="Trebuchet MS" panose="020B0603020202020204" pitchFamily="34" charset="0"/>
              </a:rPr>
              <a:t>reserved</a:t>
            </a:r>
            <a:r>
              <a:rPr lang="nb-NO" sz="700">
                <a:solidFill>
                  <a:schemeClr val="bg1"/>
                </a:solidFill>
                <a:latin typeface="+mn-lt"/>
                <a:ea typeface="+mn-ea"/>
                <a:cs typeface="+mn-cs"/>
                <a:sym typeface="Trebuchet MS" panose="020B0603020202020204" pitchFamily="34" charset="0"/>
              </a:rPr>
              <a:t>.</a:t>
            </a:r>
          </a:p>
        </p:txBody>
      </p:sp>
      <p:sp>
        <p:nvSpPr>
          <p:cNvPr id="19" name="TextBox 18"/>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1000" kern="1200">
              <a:solidFill>
                <a:schemeClr val="bg1"/>
              </a:solidFill>
              <a:latin typeface="+mn-lt"/>
              <a:ea typeface="+mn-ea"/>
              <a:cs typeface="+mn-cs"/>
              <a:sym typeface="Trebuchet MS" panose="020B0603020202020204" pitchFamily="34" charset="0"/>
            </a:endParaRPr>
          </a:p>
        </p:txBody>
      </p:sp>
      <p:pic>
        <p:nvPicPr>
          <p:cNvPr id="1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2769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itat, navn og bilde">
    <p:spTree>
      <p:nvGrpSpPr>
        <p:cNvPr id="1" name=""/>
        <p:cNvGrpSpPr/>
        <p:nvPr/>
      </p:nvGrpSpPr>
      <p:grpSpPr>
        <a:xfrm>
          <a:off x="0" y="0"/>
          <a:ext cx="0" cy="0"/>
          <a:chOff x="0" y="0"/>
          <a:chExt cx="0" cy="0"/>
        </a:xfrm>
      </p:grpSpPr>
      <p:sp>
        <p:nvSpPr>
          <p:cNvPr id="2" name="Tittel 1"/>
          <p:cNvSpPr>
            <a:spLocks noGrp="1"/>
          </p:cNvSpPr>
          <p:nvPr>
            <p:ph type="title"/>
          </p:nvPr>
        </p:nvSpPr>
        <p:spPr>
          <a:xfrm>
            <a:off x="324356" y="908720"/>
            <a:ext cx="7023302" cy="1944216"/>
          </a:xfrm>
        </p:spPr>
        <p:txBody>
          <a:bodyPr wrap="square">
            <a:noAutofit/>
          </a:bodyPr>
          <a:lstStyle>
            <a:lvl1pPr>
              <a:defRPr sz="3600"/>
            </a:lvl1pPr>
          </a:lstStyle>
          <a:p>
            <a:r>
              <a:rPr lang="nb-NO"/>
              <a:t>Klikk for å redigere tittelstil</a:t>
            </a:r>
          </a:p>
        </p:txBody>
      </p:sp>
      <p:sp>
        <p:nvSpPr>
          <p:cNvPr id="14" name="Plassholder for tekst 7"/>
          <p:cNvSpPr>
            <a:spLocks noGrp="1"/>
          </p:cNvSpPr>
          <p:nvPr>
            <p:ph type="body" sz="quarter" idx="17" hasCustomPrompt="1"/>
          </p:nvPr>
        </p:nvSpPr>
        <p:spPr>
          <a:xfrm>
            <a:off x="324355" y="3140968"/>
            <a:ext cx="7023302" cy="642744"/>
          </a:xfrm>
        </p:spPr>
        <p:txBody>
          <a:bodyPr>
            <a:normAutofit/>
          </a:bodyPr>
          <a:lstStyle>
            <a:lvl1pPr marL="0" indent="0" algn="r">
              <a:buNone/>
              <a:defRPr sz="1700">
                <a:solidFill>
                  <a:srgbClr val="ED9300"/>
                </a:solidFill>
              </a:defRPr>
            </a:lvl1pPr>
          </a:lstStyle>
          <a:p>
            <a:pPr lvl="0"/>
            <a:r>
              <a:rPr lang="nb-NO"/>
              <a:t>Navn </a:t>
            </a:r>
            <a:r>
              <a:rPr lang="nb-NO" err="1"/>
              <a:t>Navnesen</a:t>
            </a:r>
            <a:endParaRPr lang="nb-NO"/>
          </a:p>
        </p:txBody>
      </p:sp>
      <p:sp>
        <p:nvSpPr>
          <p:cNvPr id="20" name="Plassholder for bilde 3"/>
          <p:cNvSpPr>
            <a:spLocks noGrp="1"/>
          </p:cNvSpPr>
          <p:nvPr>
            <p:ph type="pic" sz="quarter" idx="19"/>
          </p:nvPr>
        </p:nvSpPr>
        <p:spPr>
          <a:xfrm>
            <a:off x="7670249" y="908720"/>
            <a:ext cx="4186470" cy="4608512"/>
          </a:xfrm>
        </p:spPr>
        <p:txBody>
          <a:bodyPr tIns="1619676"/>
          <a:lstStyle>
            <a:lvl1pPr marL="0" indent="0" algn="ctr">
              <a:buNone/>
              <a:defRPr/>
            </a:lvl1pPr>
          </a:lstStyle>
          <a:p>
            <a:r>
              <a:rPr lang="nb-NO"/>
              <a:t>Klikk på ikonet for å legge til et bilde</a:t>
            </a:r>
            <a:endParaRPr lang="en-GB"/>
          </a:p>
        </p:txBody>
      </p:sp>
      <p:sp>
        <p:nvSpPr>
          <p:cNvPr id="3" name="Slide Number Placeholder 2">
            <a:extLst>
              <a:ext uri="{FF2B5EF4-FFF2-40B4-BE49-F238E27FC236}">
                <a16:creationId xmlns:a16="http://schemas.microsoft.com/office/drawing/2014/main" id="{91F856A7-7EEC-4642-9A86-F29893BDB938}"/>
              </a:ext>
            </a:extLst>
          </p:cNvPr>
          <p:cNvSpPr>
            <a:spLocks noGrp="1"/>
          </p:cNvSpPr>
          <p:nvPr>
            <p:ph type="sldNum" sz="quarter" idx="20"/>
          </p:nvPr>
        </p:nvSpPr>
        <p:spPr/>
        <p:txBody>
          <a:bodyPr/>
          <a:lstStyle/>
          <a:p>
            <a:fld id="{506AC2BF-D24A-4EB7-9901-6BA93FB1C43F}" type="slidenum">
              <a:rPr lang="en-US" smtClean="0"/>
              <a:pPr/>
              <a:t>‹#›</a:t>
            </a:fld>
            <a:endParaRPr lang="en-US"/>
          </a:p>
        </p:txBody>
      </p:sp>
    </p:spTree>
    <p:extLst>
      <p:ext uri="{BB962C8B-B14F-4D97-AF65-F5344CB8AC3E}">
        <p14:creationId xmlns:p14="http://schemas.microsoft.com/office/powerpoint/2010/main" val="7397711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D. Blank green">
    <p:bg>
      <p:bgPr>
        <a:solidFill>
          <a:srgbClr val="7C7C7C"/>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25976366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Date Placeholder 4"/>
          <p:cNvSpPr>
            <a:spLocks noGrp="1"/>
          </p:cNvSpPr>
          <p:nvPr>
            <p:ph type="dt" sz="half" idx="10"/>
          </p:nvPr>
        </p:nvSpPr>
        <p:spPr>
          <a:xfrm>
            <a:off x="9677400" y="6405036"/>
            <a:ext cx="1482051" cy="153888"/>
          </a:xfrm>
        </p:spPr>
        <p:txBody>
          <a:bodyPr/>
          <a:lstStyle>
            <a:lvl1pPr rtl="0">
              <a:defRPr>
                <a:solidFill>
                  <a:schemeClr val="bg1"/>
                </a:solidFill>
                <a:latin typeface="+mn-lt"/>
                <a:ea typeface="+mn-ea"/>
                <a:cs typeface="+mn-cs"/>
                <a:sym typeface="Trebuchet MS" panose="020B0603020202020204" pitchFamily="34" charset="0"/>
              </a:defRPr>
            </a:lvl1pPr>
          </a:lstStyle>
          <a:p>
            <a:endParaRPr lang="nb-NO"/>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solidFill>
                <a:latin typeface="+mn-lt"/>
                <a:ea typeface="+mn-ea"/>
                <a:cs typeface="+mn-cs"/>
                <a:sym typeface="Trebuchet MS" panose="020B0603020202020204" pitchFamily="34" charset="0"/>
              </a:rPr>
              <a:t>Copyright © 2021 by Boston </a:t>
            </a:r>
            <a:r>
              <a:rPr lang="nb-NO" sz="700" err="1">
                <a:solidFill>
                  <a:schemeClr val="bg1"/>
                </a:solidFill>
                <a:latin typeface="+mn-lt"/>
                <a:ea typeface="+mn-ea"/>
                <a:cs typeface="+mn-cs"/>
                <a:sym typeface="Trebuchet MS" panose="020B0603020202020204" pitchFamily="34" charset="0"/>
              </a:rPr>
              <a:t>Consulting</a:t>
            </a:r>
            <a:r>
              <a:rPr lang="nb-NO" sz="700">
                <a:solidFill>
                  <a:schemeClr val="bg1"/>
                </a:solidFill>
                <a:latin typeface="+mn-lt"/>
                <a:ea typeface="+mn-ea"/>
                <a:cs typeface="+mn-cs"/>
                <a:sym typeface="Trebuchet MS" panose="020B0603020202020204" pitchFamily="34" charset="0"/>
              </a:rPr>
              <a:t> Group. All </a:t>
            </a:r>
            <a:r>
              <a:rPr lang="nb-NO" sz="700" err="1">
                <a:solidFill>
                  <a:schemeClr val="bg1"/>
                </a:solidFill>
                <a:latin typeface="+mn-lt"/>
                <a:ea typeface="+mn-ea"/>
                <a:cs typeface="+mn-cs"/>
                <a:sym typeface="Trebuchet MS" panose="020B0603020202020204" pitchFamily="34" charset="0"/>
              </a:rPr>
              <a:t>rights</a:t>
            </a:r>
            <a:r>
              <a:rPr lang="nb-NO" sz="700">
                <a:solidFill>
                  <a:schemeClr val="bg1"/>
                </a:solidFill>
                <a:latin typeface="+mn-lt"/>
                <a:ea typeface="+mn-ea"/>
                <a:cs typeface="+mn-cs"/>
                <a:sym typeface="Trebuchet MS" panose="020B0603020202020204" pitchFamily="34" charset="0"/>
              </a:rPr>
              <a:t> </a:t>
            </a:r>
            <a:r>
              <a:rPr lang="nb-NO" sz="700" err="1">
                <a:solidFill>
                  <a:schemeClr val="bg1"/>
                </a:solidFill>
                <a:latin typeface="+mn-lt"/>
                <a:ea typeface="+mn-ea"/>
                <a:cs typeface="+mn-cs"/>
                <a:sym typeface="Trebuchet MS" panose="020B0603020202020204" pitchFamily="34" charset="0"/>
              </a:rPr>
              <a:t>reserved</a:t>
            </a:r>
            <a:r>
              <a:rPr lang="nb-NO" sz="700">
                <a:solidFill>
                  <a:schemeClr val="bg1"/>
                </a:solidFill>
                <a:latin typeface="+mn-lt"/>
                <a:ea typeface="+mn-ea"/>
                <a:cs typeface="+mn-cs"/>
                <a:sym typeface="Trebuchet MS" panose="020B0603020202020204" pitchFamily="34" charset="0"/>
              </a:rPr>
              <a:t>.</a:t>
            </a:r>
          </a:p>
        </p:txBody>
      </p:sp>
      <p:sp>
        <p:nvSpPr>
          <p:cNvPr id="11" name="TextBox 10"/>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1000" kern="120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1632399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D. Blank">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31291889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rtl="0">
              <a:defRPr>
                <a:latin typeface="+mn-lt"/>
                <a:ea typeface="+mn-ea"/>
                <a:cs typeface="+mn-cs"/>
                <a:sym typeface="Trebuchet MS" panose="020B0603020202020204" pitchFamily="34" charset="0"/>
              </a:defRPr>
            </a:lvl1pPr>
          </a:lstStyle>
          <a:p>
            <a:endParaRPr lang="nb-NO"/>
          </a:p>
        </p:txBody>
      </p:sp>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lumMod val="50000"/>
                  </a:schemeClr>
                </a:solidFill>
                <a:latin typeface="+mn-lt"/>
                <a:ea typeface="+mn-ea"/>
                <a:cs typeface="+mn-cs"/>
                <a:sym typeface="Trebuchet MS" panose="020B0603020202020204" pitchFamily="34" charset="0"/>
              </a:rPr>
              <a:t>Copyright © 2021 by Boston </a:t>
            </a:r>
            <a:r>
              <a:rPr lang="nb-NO" sz="700" err="1">
                <a:solidFill>
                  <a:schemeClr val="bg1">
                    <a:lumMod val="50000"/>
                  </a:schemeClr>
                </a:solidFill>
                <a:latin typeface="+mn-lt"/>
                <a:ea typeface="+mn-ea"/>
                <a:cs typeface="+mn-cs"/>
                <a:sym typeface="Trebuchet MS" panose="020B0603020202020204" pitchFamily="34" charset="0"/>
              </a:rPr>
              <a:t>Consulting</a:t>
            </a:r>
            <a:r>
              <a:rPr lang="nb-NO" sz="700">
                <a:solidFill>
                  <a:schemeClr val="bg1">
                    <a:lumMod val="50000"/>
                  </a:schemeClr>
                </a:solidFill>
                <a:latin typeface="+mn-lt"/>
                <a:ea typeface="+mn-ea"/>
                <a:cs typeface="+mn-cs"/>
                <a:sym typeface="Trebuchet MS" panose="020B0603020202020204" pitchFamily="34" charset="0"/>
              </a:rPr>
              <a:t> Group. All </a:t>
            </a:r>
            <a:r>
              <a:rPr lang="nb-NO" sz="700" err="1">
                <a:solidFill>
                  <a:schemeClr val="bg1">
                    <a:lumMod val="50000"/>
                  </a:schemeClr>
                </a:solidFill>
                <a:latin typeface="+mn-lt"/>
                <a:ea typeface="+mn-ea"/>
                <a:cs typeface="+mn-cs"/>
                <a:sym typeface="Trebuchet MS" panose="020B0603020202020204" pitchFamily="34" charset="0"/>
              </a:rPr>
              <a:t>rights</a:t>
            </a:r>
            <a:r>
              <a:rPr lang="nb-NO" sz="700">
                <a:solidFill>
                  <a:schemeClr val="bg1">
                    <a:lumMod val="50000"/>
                  </a:schemeClr>
                </a:solidFill>
                <a:latin typeface="+mn-lt"/>
                <a:ea typeface="+mn-ea"/>
                <a:cs typeface="+mn-cs"/>
                <a:sym typeface="Trebuchet MS" panose="020B0603020202020204" pitchFamily="34" charset="0"/>
              </a:rPr>
              <a:t> </a:t>
            </a:r>
            <a:r>
              <a:rPr lang="nb-NO" sz="700" err="1">
                <a:solidFill>
                  <a:schemeClr val="bg1">
                    <a:lumMod val="50000"/>
                  </a:schemeClr>
                </a:solidFill>
                <a:latin typeface="+mn-lt"/>
                <a:ea typeface="+mn-ea"/>
                <a:cs typeface="+mn-cs"/>
                <a:sym typeface="Trebuchet MS" panose="020B0603020202020204" pitchFamily="34" charset="0"/>
              </a:rPr>
              <a:t>reserved</a:t>
            </a:r>
            <a:r>
              <a:rPr lang="nb-NO" sz="700">
                <a:solidFill>
                  <a:schemeClr val="bg1">
                    <a:lumMod val="50000"/>
                  </a:schemeClr>
                </a:solidFill>
                <a:latin typeface="+mn-lt"/>
                <a:ea typeface="+mn-ea"/>
                <a:cs typeface="+mn-cs"/>
                <a:sym typeface="Trebuchet MS" panose="020B0603020202020204" pitchFamily="34" charset="0"/>
              </a:rPr>
              <a:t>.</a:t>
            </a:r>
          </a:p>
        </p:txBody>
      </p:sp>
    </p:spTree>
    <p:extLst>
      <p:ext uri="{BB962C8B-B14F-4D97-AF65-F5344CB8AC3E}">
        <p14:creationId xmlns:p14="http://schemas.microsoft.com/office/powerpoint/2010/main" val="27905735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8955965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Date Placeholder 3"/>
          <p:cNvSpPr>
            <a:spLocks noGrp="1"/>
          </p:cNvSpPr>
          <p:nvPr>
            <p:ph type="dt" sz="half" idx="10"/>
          </p:nvPr>
        </p:nvSpPr>
        <p:spPr/>
        <p:txBody>
          <a:bodyPr/>
          <a:lstStyle>
            <a:lvl1pPr rtl="0">
              <a:defRPr>
                <a:latin typeface="+mn-lt"/>
                <a:ea typeface="+mn-ea"/>
                <a:cs typeface="+mn-cs"/>
                <a:sym typeface="Trebuchet MS" panose="020B0603020202020204" pitchFamily="34" charset="0"/>
              </a:defRPr>
            </a:lvl1pPr>
          </a:lstStyle>
          <a:p>
            <a:endParaRPr lang="nb-NO"/>
          </a:p>
        </p:txBody>
      </p:sp>
      <p:sp>
        <p:nvSpPr>
          <p:cNvPr id="10"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lumMod val="50000"/>
                  </a:schemeClr>
                </a:solidFill>
                <a:latin typeface="+mn-lt"/>
                <a:ea typeface="+mn-ea"/>
                <a:cs typeface="+mn-cs"/>
                <a:sym typeface="Trebuchet MS" panose="020B0603020202020204" pitchFamily="34" charset="0"/>
              </a:rPr>
              <a:t>Copyright © 2021 by Boston </a:t>
            </a:r>
            <a:r>
              <a:rPr lang="nb-NO" sz="700" err="1">
                <a:solidFill>
                  <a:schemeClr val="bg1">
                    <a:lumMod val="50000"/>
                  </a:schemeClr>
                </a:solidFill>
                <a:latin typeface="+mn-lt"/>
                <a:ea typeface="+mn-ea"/>
                <a:cs typeface="+mn-cs"/>
                <a:sym typeface="Trebuchet MS" panose="020B0603020202020204" pitchFamily="34" charset="0"/>
              </a:rPr>
              <a:t>Consulting</a:t>
            </a:r>
            <a:r>
              <a:rPr lang="nb-NO" sz="700">
                <a:solidFill>
                  <a:schemeClr val="bg1">
                    <a:lumMod val="50000"/>
                  </a:schemeClr>
                </a:solidFill>
                <a:latin typeface="+mn-lt"/>
                <a:ea typeface="+mn-ea"/>
                <a:cs typeface="+mn-cs"/>
                <a:sym typeface="Trebuchet MS" panose="020B0603020202020204" pitchFamily="34" charset="0"/>
              </a:rPr>
              <a:t> Group. All </a:t>
            </a:r>
            <a:r>
              <a:rPr lang="nb-NO" sz="700" err="1">
                <a:solidFill>
                  <a:schemeClr val="bg1">
                    <a:lumMod val="50000"/>
                  </a:schemeClr>
                </a:solidFill>
                <a:latin typeface="+mn-lt"/>
                <a:ea typeface="+mn-ea"/>
                <a:cs typeface="+mn-cs"/>
                <a:sym typeface="Trebuchet MS" panose="020B0603020202020204" pitchFamily="34" charset="0"/>
              </a:rPr>
              <a:t>rights</a:t>
            </a:r>
            <a:r>
              <a:rPr lang="nb-NO" sz="700">
                <a:solidFill>
                  <a:schemeClr val="bg1">
                    <a:lumMod val="50000"/>
                  </a:schemeClr>
                </a:solidFill>
                <a:latin typeface="+mn-lt"/>
                <a:ea typeface="+mn-ea"/>
                <a:cs typeface="+mn-cs"/>
                <a:sym typeface="Trebuchet MS" panose="020B0603020202020204" pitchFamily="34" charset="0"/>
              </a:rPr>
              <a:t> </a:t>
            </a:r>
            <a:r>
              <a:rPr lang="nb-NO" sz="700" err="1">
                <a:solidFill>
                  <a:schemeClr val="bg1">
                    <a:lumMod val="50000"/>
                  </a:schemeClr>
                </a:solidFill>
                <a:latin typeface="+mn-lt"/>
                <a:ea typeface="+mn-ea"/>
                <a:cs typeface="+mn-cs"/>
                <a:sym typeface="Trebuchet MS" panose="020B0603020202020204" pitchFamily="34" charset="0"/>
              </a:rPr>
              <a:t>reserved</a:t>
            </a:r>
            <a:r>
              <a:rPr lang="nb-NO" sz="700">
                <a:solidFill>
                  <a:schemeClr val="bg1">
                    <a:lumMod val="50000"/>
                  </a:schemeClr>
                </a:solidFill>
                <a:latin typeface="+mn-lt"/>
                <a:ea typeface="+mn-ea"/>
                <a:cs typeface="+mn-cs"/>
                <a:sym typeface="Trebuchet MS" panose="020B0603020202020204" pitchFamily="34" charset="0"/>
              </a:rPr>
              <a:t>.</a:t>
            </a:r>
          </a:p>
        </p:txBody>
      </p:sp>
    </p:spTree>
    <p:extLst>
      <p:ext uri="{BB962C8B-B14F-4D97-AF65-F5344CB8AC3E}">
        <p14:creationId xmlns:p14="http://schemas.microsoft.com/office/powerpoint/2010/main" val="43922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D. En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4118047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Graphic 5">
            <a:extLst>
              <a:ext uri="{FF2B5EF4-FFF2-40B4-BE49-F238E27FC236}">
                <a16:creationId xmlns:a16="http://schemas.microsoft.com/office/drawing/2014/main" id="{D11A96A7-E13C-44BC-A07A-FC3851B035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33801" y="2193150"/>
            <a:ext cx="4724400" cy="2471702"/>
          </a:xfrm>
          <a:prstGeom prst="rect">
            <a:avLst/>
          </a:prstGeom>
        </p:spPr>
      </p:pic>
    </p:spTree>
    <p:extLst>
      <p:ext uri="{BB962C8B-B14F-4D97-AF65-F5344CB8AC3E}">
        <p14:creationId xmlns:p14="http://schemas.microsoft.com/office/powerpoint/2010/main" val="4047953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4622112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144" name="Group 143"/>
          <p:cNvGrpSpPr/>
          <p:nvPr/>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nb-NO">
                <a:solidFill>
                  <a:schemeClr val="tx1"/>
                </a:solidFill>
                <a:latin typeface="+mn-lt"/>
                <a:ea typeface="+mn-ea"/>
                <a:cs typeface="+mn-cs"/>
                <a:sym typeface="Trebuchet MS" panose="020B0603020202020204" pitchFamily="34" charset="0"/>
              </a:endParaRPr>
            </a:p>
          </p:txBody>
        </p:sp>
        <p:grpSp>
          <p:nvGrpSpPr>
            <p:cNvPr id="146" name="Baselines / anchors"/>
            <p:cNvGrpSpPr/>
            <p:nvPr/>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nb-NO">
                  <a:latin typeface="+mn-lt"/>
                  <a:ea typeface="+mn-ea"/>
                  <a:cs typeface="+mn-cs"/>
                  <a:sym typeface="Trebuchet MS" panose="020B0603020202020204" pitchFamily="34" charset="0"/>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nb-NO">
                  <a:latin typeface="+mn-lt"/>
                  <a:ea typeface="+mn-ea"/>
                  <a:cs typeface="+mn-cs"/>
                  <a:sym typeface="Trebuchet MS" panose="020B0603020202020204" pitchFamily="34" charset="0"/>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nb-NO">
                  <a:latin typeface="+mn-lt"/>
                  <a:ea typeface="+mn-ea"/>
                  <a:cs typeface="+mn-cs"/>
                  <a:sym typeface="Trebuchet MS" panose="020B0603020202020204" pitchFamily="34" charset="0"/>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nb-NO">
                  <a:latin typeface="+mn-lt"/>
                  <a:ea typeface="+mn-ea"/>
                  <a:cs typeface="+mn-cs"/>
                  <a:sym typeface="Trebuchet MS" panose="020B0603020202020204" pitchFamily="34" charset="0"/>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nb-NO">
                  <a:latin typeface="+mn-lt"/>
                  <a:ea typeface="+mn-ea"/>
                  <a:cs typeface="+mn-cs"/>
                  <a:sym typeface="Trebuchet MS" panose="020B0603020202020204" pitchFamily="34" charset="0"/>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nb-NO">
                  <a:latin typeface="+mn-lt"/>
                  <a:ea typeface="+mn-ea"/>
                  <a:cs typeface="+mn-cs"/>
                  <a:sym typeface="Trebuchet MS" panose="020B0603020202020204" pitchFamily="34" charset="0"/>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nb-NO">
                  <a:latin typeface="+mn-lt"/>
                  <a:ea typeface="+mn-ea"/>
                  <a:cs typeface="+mn-cs"/>
                  <a:sym typeface="Trebuchet MS" panose="020B0603020202020204" pitchFamily="34" charset="0"/>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nb-NO">
                  <a:latin typeface="+mn-lt"/>
                  <a:ea typeface="+mn-ea"/>
                  <a:cs typeface="+mn-cs"/>
                  <a:sym typeface="Trebuchet MS" panose="020B0603020202020204" pitchFamily="34" charset="0"/>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nb-NO">
                  <a:latin typeface="+mn-lt"/>
                  <a:ea typeface="+mn-ea"/>
                  <a:cs typeface="+mn-cs"/>
                  <a:sym typeface="Trebuchet MS" panose="020B0603020202020204" pitchFamily="34" charset="0"/>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nb-NO">
                  <a:latin typeface="+mn-lt"/>
                  <a:ea typeface="+mn-ea"/>
                  <a:cs typeface="+mn-cs"/>
                  <a:sym typeface="Trebuchet MS" panose="020B0603020202020204" pitchFamily="34" charset="0"/>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nb-NO">
                  <a:latin typeface="+mn-lt"/>
                  <a:ea typeface="+mn-ea"/>
                  <a:cs typeface="+mn-cs"/>
                  <a:sym typeface="Trebuchet MS" panose="020B0603020202020204" pitchFamily="34" charset="0"/>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575757"/>
                </a:solidFill>
                <a:effectLst/>
                <a:uLnTx/>
                <a:uFillTx/>
                <a:latin typeface="+mn-lt"/>
                <a:ea typeface="+mn-ea"/>
                <a:cs typeface="+mn-cs"/>
                <a:sym typeface="Trebuchet MS" panose="020B0603020202020204" pitchFamily="34" charset="0"/>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nb-NO">
                <a:latin typeface="+mn-lt"/>
                <a:ea typeface="+mn-ea"/>
                <a:cs typeface="+mn-cs"/>
                <a:sym typeface="Trebuchet MS" panose="020B0603020202020204" pitchFamily="34" charset="0"/>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nb-NO">
                <a:latin typeface="+mn-lt"/>
                <a:ea typeface="+mn-ea"/>
                <a:cs typeface="+mn-cs"/>
                <a:sym typeface="Trebuchet MS" panose="020B0603020202020204" pitchFamily="34" charset="0"/>
              </a:endParaRPr>
            </a:p>
          </p:txBody>
        </p:sp>
        <p:grpSp>
          <p:nvGrpSpPr>
            <p:cNvPr id="151" name="Five column measure"/>
            <p:cNvGrpSpPr/>
            <p:nvPr/>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nb-NO">
                  <a:latin typeface="+mn-lt"/>
                  <a:ea typeface="+mn-ea"/>
                  <a:cs typeface="+mn-cs"/>
                  <a:sym typeface="Trebuchet MS" panose="020B0603020202020204" pitchFamily="34" charset="0"/>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nb-NO">
                  <a:latin typeface="+mn-lt"/>
                  <a:ea typeface="+mn-ea"/>
                  <a:cs typeface="+mn-cs"/>
                  <a:sym typeface="Trebuchet MS" panose="020B0603020202020204" pitchFamily="34" charset="0"/>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nb-NO">
                  <a:latin typeface="+mn-lt"/>
                  <a:ea typeface="+mn-ea"/>
                  <a:cs typeface="+mn-cs"/>
                  <a:sym typeface="Trebuchet MS" panose="020B0603020202020204" pitchFamily="34" charset="0"/>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nb-NO">
                  <a:latin typeface="+mn-lt"/>
                  <a:ea typeface="+mn-ea"/>
                  <a:cs typeface="+mn-cs"/>
                  <a:sym typeface="Trebuchet MS" panose="020B0603020202020204" pitchFamily="34" charset="0"/>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nb-NO">
                  <a:latin typeface="+mn-lt"/>
                  <a:ea typeface="+mn-ea"/>
                  <a:cs typeface="+mn-cs"/>
                  <a:sym typeface="Trebuchet MS" panose="020B0603020202020204" pitchFamily="34" charset="0"/>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nb-NO" sz="1200">
                <a:solidFill>
                  <a:schemeClr val="bg1"/>
                </a:solidFill>
                <a:latin typeface="+mn-lt"/>
                <a:ea typeface="+mn-ea"/>
                <a:cs typeface="+mn-cs"/>
                <a:sym typeface="Trebuchet MS" panose="020B0603020202020204" pitchFamily="34" charset="0"/>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2.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3. List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footnotes</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in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numerical</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order.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Footnote</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numbers</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are</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not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bracketed</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Use</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put</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period</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the</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end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of</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the</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note or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the</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source</a:t>
              </a:r>
              <a:endPar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Include</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source</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for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every</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chart</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that</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you</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use</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Separate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sources</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with</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semicolon</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BCG-</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related</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sources</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go</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t>
              </a:r>
              <a:r>
                <a:rPr kumimoji="0" lang="nb-NO"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the</a:t>
              </a:r>
              <a:r>
                <a:rPr kumimoji="0" lang="nb-NO"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end</a:t>
              </a:r>
            </a:p>
          </p:txBody>
        </p:sp>
      </p:grpSp>
      <p:sp>
        <p:nvSpPr>
          <p:cNvPr id="2" name="Date Placeholder 1"/>
          <p:cNvSpPr>
            <a:spLocks noGrp="1"/>
          </p:cNvSpPr>
          <p:nvPr>
            <p:ph type="dt" sz="half" idx="10"/>
          </p:nvPr>
        </p:nvSpPr>
        <p:spPr/>
        <p:txBody>
          <a:bodyPr/>
          <a:lstStyle>
            <a:lvl1pPr rtl="0">
              <a:defRPr>
                <a:solidFill>
                  <a:schemeClr val="bg1">
                    <a:lumMod val="50000"/>
                  </a:schemeClr>
                </a:solidFill>
                <a:latin typeface="+mn-lt"/>
                <a:ea typeface="+mn-ea"/>
                <a:cs typeface="+mn-cs"/>
                <a:sym typeface="Trebuchet MS" panose="020B0603020202020204" pitchFamily="34" charset="0"/>
              </a:defRPr>
            </a:lvl1pPr>
          </a:lstStyle>
          <a:p>
            <a:endParaRPr lang="nb-NO"/>
          </a:p>
        </p:txBody>
      </p:sp>
      <p:sp>
        <p:nvSpPr>
          <p:cNvPr id="5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lumMod val="50000"/>
                  </a:schemeClr>
                </a:solidFill>
                <a:latin typeface="+mn-lt"/>
                <a:ea typeface="+mn-ea"/>
                <a:cs typeface="+mn-cs"/>
                <a:sym typeface="Trebuchet MS" panose="020B0603020202020204" pitchFamily="34" charset="0"/>
              </a:rPr>
              <a:t>Copyright © 2021 by Boston </a:t>
            </a:r>
            <a:r>
              <a:rPr lang="nb-NO" sz="700" err="1">
                <a:solidFill>
                  <a:schemeClr val="bg1">
                    <a:lumMod val="50000"/>
                  </a:schemeClr>
                </a:solidFill>
                <a:latin typeface="+mn-lt"/>
                <a:ea typeface="+mn-ea"/>
                <a:cs typeface="+mn-cs"/>
                <a:sym typeface="Trebuchet MS" panose="020B0603020202020204" pitchFamily="34" charset="0"/>
              </a:rPr>
              <a:t>Consulting</a:t>
            </a:r>
            <a:r>
              <a:rPr lang="nb-NO" sz="700">
                <a:solidFill>
                  <a:schemeClr val="bg1">
                    <a:lumMod val="50000"/>
                  </a:schemeClr>
                </a:solidFill>
                <a:latin typeface="+mn-lt"/>
                <a:ea typeface="+mn-ea"/>
                <a:cs typeface="+mn-cs"/>
                <a:sym typeface="Trebuchet MS" panose="020B0603020202020204" pitchFamily="34" charset="0"/>
              </a:rPr>
              <a:t> Group. All </a:t>
            </a:r>
            <a:r>
              <a:rPr lang="nb-NO" sz="700" err="1">
                <a:solidFill>
                  <a:schemeClr val="bg1">
                    <a:lumMod val="50000"/>
                  </a:schemeClr>
                </a:solidFill>
                <a:latin typeface="+mn-lt"/>
                <a:ea typeface="+mn-ea"/>
                <a:cs typeface="+mn-cs"/>
                <a:sym typeface="Trebuchet MS" panose="020B0603020202020204" pitchFamily="34" charset="0"/>
              </a:rPr>
              <a:t>rights</a:t>
            </a:r>
            <a:r>
              <a:rPr lang="nb-NO" sz="700">
                <a:solidFill>
                  <a:schemeClr val="bg1">
                    <a:lumMod val="50000"/>
                  </a:schemeClr>
                </a:solidFill>
                <a:latin typeface="+mn-lt"/>
                <a:ea typeface="+mn-ea"/>
                <a:cs typeface="+mn-cs"/>
                <a:sym typeface="Trebuchet MS" panose="020B0603020202020204" pitchFamily="34" charset="0"/>
              </a:rPr>
              <a:t> </a:t>
            </a:r>
            <a:r>
              <a:rPr lang="nb-NO" sz="700" err="1">
                <a:solidFill>
                  <a:schemeClr val="bg1">
                    <a:lumMod val="50000"/>
                  </a:schemeClr>
                </a:solidFill>
                <a:latin typeface="+mn-lt"/>
                <a:ea typeface="+mn-ea"/>
                <a:cs typeface="+mn-cs"/>
                <a:sym typeface="Trebuchet MS" panose="020B0603020202020204" pitchFamily="34" charset="0"/>
              </a:rPr>
              <a:t>reserved</a:t>
            </a:r>
            <a:r>
              <a:rPr lang="nb-NO" sz="700">
                <a:solidFill>
                  <a:schemeClr val="bg1">
                    <a:lumMod val="50000"/>
                  </a:schemeClr>
                </a:solidFill>
                <a:latin typeface="+mn-lt"/>
                <a:ea typeface="+mn-ea"/>
                <a:cs typeface="+mn-cs"/>
                <a:sym typeface="Trebuchet MS" panose="020B0603020202020204" pitchFamily="34" charset="0"/>
              </a:rPr>
              <a:t>.</a:t>
            </a:r>
          </a:p>
        </p:txBody>
      </p:sp>
    </p:spTree>
    <p:extLst>
      <p:ext uri="{BB962C8B-B14F-4D97-AF65-F5344CB8AC3E}">
        <p14:creationId xmlns:p14="http://schemas.microsoft.com/office/powerpoint/2010/main" val="3818437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Agenda Section Header Overview">
    <p:bg>
      <p:bgPr>
        <a:solidFill>
          <a:srgbClr val="7C7C7C"/>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46959749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1000" kern="1200">
              <a:solidFill>
                <a:schemeClr val="bg1"/>
              </a:solidFill>
              <a:latin typeface="+mn-lt"/>
              <a:ea typeface="+mn-ea"/>
              <a:cs typeface="+mn-cs"/>
              <a:sym typeface="Trebuchet MS" panose="020B0603020202020204" pitchFamily="34" charset="0"/>
            </a:endParaRPr>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solidFill>
                <a:latin typeface="+mn-lt"/>
                <a:ea typeface="+mn-ea"/>
                <a:cs typeface="+mn-cs"/>
                <a:sym typeface="Trebuchet MS" panose="020B0603020202020204" pitchFamily="34" charset="0"/>
              </a:rPr>
              <a:t>Copyright © 2021 by Boston </a:t>
            </a:r>
            <a:r>
              <a:rPr lang="nb-NO" sz="700" err="1">
                <a:solidFill>
                  <a:schemeClr val="bg1"/>
                </a:solidFill>
                <a:latin typeface="+mn-lt"/>
                <a:ea typeface="+mn-ea"/>
                <a:cs typeface="+mn-cs"/>
                <a:sym typeface="Trebuchet MS" panose="020B0603020202020204" pitchFamily="34" charset="0"/>
              </a:rPr>
              <a:t>Consulting</a:t>
            </a:r>
            <a:r>
              <a:rPr lang="nb-NO" sz="700">
                <a:solidFill>
                  <a:schemeClr val="bg1"/>
                </a:solidFill>
                <a:latin typeface="+mn-lt"/>
                <a:ea typeface="+mn-ea"/>
                <a:cs typeface="+mn-cs"/>
                <a:sym typeface="Trebuchet MS" panose="020B0603020202020204" pitchFamily="34" charset="0"/>
              </a:rPr>
              <a:t> Group. All </a:t>
            </a:r>
            <a:r>
              <a:rPr lang="nb-NO" sz="700" err="1">
                <a:solidFill>
                  <a:schemeClr val="bg1"/>
                </a:solidFill>
                <a:latin typeface="+mn-lt"/>
                <a:ea typeface="+mn-ea"/>
                <a:cs typeface="+mn-cs"/>
                <a:sym typeface="Trebuchet MS" panose="020B0603020202020204" pitchFamily="34" charset="0"/>
              </a:rPr>
              <a:t>rights</a:t>
            </a:r>
            <a:r>
              <a:rPr lang="nb-NO" sz="700">
                <a:solidFill>
                  <a:schemeClr val="bg1"/>
                </a:solidFill>
                <a:latin typeface="+mn-lt"/>
                <a:ea typeface="+mn-ea"/>
                <a:cs typeface="+mn-cs"/>
                <a:sym typeface="Trebuchet MS" panose="020B0603020202020204" pitchFamily="34" charset="0"/>
              </a:rPr>
              <a:t> </a:t>
            </a:r>
            <a:r>
              <a:rPr lang="nb-NO" sz="700" err="1">
                <a:solidFill>
                  <a:schemeClr val="bg1"/>
                </a:solidFill>
                <a:latin typeface="+mn-lt"/>
                <a:ea typeface="+mn-ea"/>
                <a:cs typeface="+mn-cs"/>
                <a:sym typeface="Trebuchet MS" panose="020B0603020202020204" pitchFamily="34" charset="0"/>
              </a:rPr>
              <a:t>reserved</a:t>
            </a:r>
            <a:r>
              <a:rPr lang="nb-NO" sz="700">
                <a:solidFill>
                  <a:schemeClr val="bg1"/>
                </a:solidFill>
                <a:latin typeface="+mn-lt"/>
                <a:ea typeface="+mn-ea"/>
                <a:cs typeface="+mn-cs"/>
                <a:sym typeface="Trebuchet MS" panose="020B0603020202020204" pitchFamily="34" charset="0"/>
              </a:rPr>
              <a:t>.</a:t>
            </a:r>
          </a:p>
        </p:txBody>
      </p:sp>
      <p:sp>
        <p:nvSpPr>
          <p:cNvPr id="11" name="Rectangle 10"/>
          <p:cNvSpPr/>
          <p:nvPr/>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fontAlgn="auto">
              <a:lnSpc>
                <a:spcPct val="95000"/>
              </a:lnSpc>
              <a:spcBef>
                <a:spcPts val="0"/>
              </a:spcBef>
              <a:spcAft>
                <a:spcPts val="0"/>
              </a:spcAft>
            </a:pPr>
            <a:endParaRPr lang="nb-NO" sz="2000">
              <a:solidFill>
                <a:prstClr val="white"/>
              </a:solidFill>
              <a:latin typeface="+mn-lt"/>
              <a:ea typeface="+mn-ea"/>
              <a:cs typeface="+mn-cs"/>
              <a:sym typeface="Trebuchet MS" panose="020B0603020202020204" pitchFamily="34" charset="0"/>
            </a:endParaRPr>
          </a:p>
        </p:txBody>
      </p:sp>
      <p:sp>
        <p:nvSpPr>
          <p:cNvPr id="12" name="Rectangle 11"/>
          <p:cNvSpPr/>
          <p:nvPr>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rtl="0">
              <a:lnSpc>
                <a:spcPct val="95000"/>
              </a:lnSpc>
            </a:pPr>
            <a:endParaRPr lang="nb-NO" sz="1200">
              <a:solidFill>
                <a:srgbClr val="FFFFFF"/>
              </a:solidFill>
              <a:latin typeface="+mn-lt"/>
              <a:ea typeface="+mn-ea"/>
              <a:cs typeface="+mn-cs"/>
              <a:sym typeface="Trebuchet MS" panose="020B0603020202020204" pitchFamily="34" charset="0"/>
            </a:endParaRPr>
          </a:p>
        </p:txBody>
      </p:sp>
      <p:sp>
        <p:nvSpPr>
          <p:cNvPr id="2" name="TextBox 1"/>
          <p:cNvSpPr txBox="1"/>
          <p:nvPr/>
        </p:nvSpPr>
        <p:spPr>
          <a:xfrm>
            <a:off x="630000" y="907198"/>
            <a:ext cx="3448800" cy="1220467"/>
          </a:xfrm>
          <a:prstGeom prst="rect">
            <a:avLst/>
          </a:prstGeom>
          <a:noFill/>
          <a:ln>
            <a:solidFill>
              <a:schemeClr val="bg1"/>
            </a:solidFill>
          </a:ln>
        </p:spPr>
        <p:txBody>
          <a:bodyPr wrap="square" lIns="612000" tIns="468000" rIns="0" bIns="0" rtlCol="0" anchor="t">
            <a:spAutoFit/>
          </a:bodyPr>
          <a:lstStyle/>
          <a:p>
            <a:pPr rtl="0">
              <a:lnSpc>
                <a:spcPct val="90000"/>
              </a:lnSpc>
              <a:spcAft>
                <a:spcPts val="600"/>
              </a:spcAft>
            </a:pPr>
            <a:endParaRPr lang="nb-NO" sz="5400">
              <a:solidFill>
                <a:schemeClr val="bg1"/>
              </a:solidFill>
              <a:latin typeface="+mn-lt"/>
              <a:ea typeface="+mn-ea"/>
              <a:cs typeface="+mn-cs"/>
              <a:sym typeface="Trebuchet MS" panose="020B0603020202020204" pitchFamily="34" charset="0"/>
            </a:endParaRPr>
          </a:p>
        </p:txBody>
      </p:sp>
      <p:sp>
        <p:nvSpPr>
          <p:cNvPr id="10" name="TextBox 1"/>
          <p:cNvSpPr txBox="1"/>
          <p:nvPr/>
        </p:nvSpPr>
        <p:spPr>
          <a:xfrm>
            <a:off x="1199396" y="1115416"/>
            <a:ext cx="2309287" cy="881780"/>
          </a:xfrm>
          <a:prstGeom prst="rect">
            <a:avLst/>
          </a:prstGeom>
          <a:noFill/>
        </p:spPr>
        <p:txBody>
          <a:bodyPr wrap="none" rtlCol="0">
            <a:spAutoFit/>
          </a:bodyPr>
          <a:lstStyle/>
          <a:p>
            <a:pPr algn="ctr" rtl="0" fontAlgn="auto">
              <a:lnSpc>
                <a:spcPct val="95000"/>
              </a:lnSpc>
              <a:spcBef>
                <a:spcPts val="0"/>
              </a:spcBef>
              <a:spcAft>
                <a:spcPts val="0"/>
              </a:spcAft>
            </a:pPr>
            <a:r>
              <a:rPr lang="nb-NO" sz="5400">
                <a:solidFill>
                  <a:schemeClr val="bg1"/>
                </a:solidFill>
                <a:latin typeface="+mn-lt"/>
                <a:ea typeface="+mn-ea"/>
                <a:cs typeface="+mn-cs"/>
                <a:sym typeface="Trebuchet MS" panose="020B0603020202020204" pitchFamily="34" charset="0"/>
              </a:rPr>
              <a:t>Agenda</a:t>
            </a:r>
          </a:p>
        </p:txBody>
      </p:sp>
    </p:spTree>
    <p:extLst>
      <p:ext uri="{BB962C8B-B14F-4D97-AF65-F5344CB8AC3E}">
        <p14:creationId xmlns:p14="http://schemas.microsoft.com/office/powerpoint/2010/main" val="34149239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Agenda Section Header">
    <p:bg>
      <p:bgPr>
        <a:solidFill>
          <a:srgbClr val="7C7C7C"/>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9780096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1000" kern="1200">
              <a:solidFill>
                <a:schemeClr val="bg1"/>
              </a:solidFill>
              <a:latin typeface="+mn-lt"/>
              <a:ea typeface="+mn-ea"/>
              <a:cs typeface="+mn-cs"/>
              <a:sym typeface="Trebuchet MS" panose="020B0603020202020204" pitchFamily="34" charset="0"/>
            </a:endParaRPr>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solidFill>
                <a:latin typeface="+mn-lt"/>
                <a:ea typeface="+mn-ea"/>
                <a:cs typeface="+mn-cs"/>
                <a:sym typeface="Trebuchet MS" panose="020B0603020202020204" pitchFamily="34" charset="0"/>
              </a:rPr>
              <a:t>Copyright © 2021 by Boston </a:t>
            </a:r>
            <a:r>
              <a:rPr lang="nb-NO" sz="700" err="1">
                <a:solidFill>
                  <a:schemeClr val="bg1"/>
                </a:solidFill>
                <a:latin typeface="+mn-lt"/>
                <a:ea typeface="+mn-ea"/>
                <a:cs typeface="+mn-cs"/>
                <a:sym typeface="Trebuchet MS" panose="020B0603020202020204" pitchFamily="34" charset="0"/>
              </a:rPr>
              <a:t>Consulting</a:t>
            </a:r>
            <a:r>
              <a:rPr lang="nb-NO" sz="700">
                <a:solidFill>
                  <a:schemeClr val="bg1"/>
                </a:solidFill>
                <a:latin typeface="+mn-lt"/>
                <a:ea typeface="+mn-ea"/>
                <a:cs typeface="+mn-cs"/>
                <a:sym typeface="Trebuchet MS" panose="020B0603020202020204" pitchFamily="34" charset="0"/>
              </a:rPr>
              <a:t> Group. All </a:t>
            </a:r>
            <a:r>
              <a:rPr lang="nb-NO" sz="700" err="1">
                <a:solidFill>
                  <a:schemeClr val="bg1"/>
                </a:solidFill>
                <a:latin typeface="+mn-lt"/>
                <a:ea typeface="+mn-ea"/>
                <a:cs typeface="+mn-cs"/>
                <a:sym typeface="Trebuchet MS" panose="020B0603020202020204" pitchFamily="34" charset="0"/>
              </a:rPr>
              <a:t>rights</a:t>
            </a:r>
            <a:r>
              <a:rPr lang="nb-NO" sz="700">
                <a:solidFill>
                  <a:schemeClr val="bg1"/>
                </a:solidFill>
                <a:latin typeface="+mn-lt"/>
                <a:ea typeface="+mn-ea"/>
                <a:cs typeface="+mn-cs"/>
                <a:sym typeface="Trebuchet MS" panose="020B0603020202020204" pitchFamily="34" charset="0"/>
              </a:rPr>
              <a:t> </a:t>
            </a:r>
            <a:r>
              <a:rPr lang="nb-NO" sz="700" err="1">
                <a:solidFill>
                  <a:schemeClr val="bg1"/>
                </a:solidFill>
                <a:latin typeface="+mn-lt"/>
                <a:ea typeface="+mn-ea"/>
                <a:cs typeface="+mn-cs"/>
                <a:sym typeface="Trebuchet MS" panose="020B0603020202020204" pitchFamily="34" charset="0"/>
              </a:rPr>
              <a:t>reserved</a:t>
            </a:r>
            <a:r>
              <a:rPr lang="nb-NO" sz="700">
                <a:solidFill>
                  <a:schemeClr val="bg1"/>
                </a:solidFill>
                <a:latin typeface="+mn-lt"/>
                <a:ea typeface="+mn-ea"/>
                <a:cs typeface="+mn-cs"/>
                <a:sym typeface="Trebuchet MS" panose="020B0603020202020204" pitchFamily="34" charset="0"/>
              </a:rPr>
              <a:t>.</a:t>
            </a:r>
          </a:p>
        </p:txBody>
      </p:sp>
      <p:sp>
        <p:nvSpPr>
          <p:cNvPr id="10" name="Rectangle 9"/>
          <p:cNvSpPr/>
          <p:nvPr/>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nb-NO" sz="1200">
              <a:solidFill>
                <a:schemeClr val="bg1"/>
              </a:solidFill>
              <a:latin typeface="+mn-lt"/>
              <a:ea typeface="+mn-ea"/>
              <a:cs typeface="+mn-cs"/>
              <a:sym typeface="Trebuchet MS" panose="020B0603020202020204" pitchFamily="34" charset="0"/>
            </a:endParaRPr>
          </a:p>
        </p:txBody>
      </p:sp>
      <p:sp>
        <p:nvSpPr>
          <p:cNvPr id="13" name="Rectangle 12"/>
          <p:cNvSpPr/>
          <p:nvPr/>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fontAlgn="auto">
              <a:spcBef>
                <a:spcPts val="0"/>
              </a:spcBef>
              <a:spcAft>
                <a:spcPts val="0"/>
              </a:spcAft>
            </a:pPr>
            <a:endParaRPr lang="nb-NO" sz="2000">
              <a:solidFill>
                <a:prstClr val="white"/>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6886323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Agenda Full Width Overview">
    <p:bg>
      <p:bgPr>
        <a:solidFill>
          <a:srgbClr val="7C7C7C"/>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410585916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1000" kern="1200">
              <a:solidFill>
                <a:schemeClr val="bg1"/>
              </a:solidFill>
              <a:latin typeface="+mn-lt"/>
              <a:ea typeface="+mn-ea"/>
              <a:cs typeface="+mn-cs"/>
              <a:sym typeface="Trebuchet MS" panose="020B0603020202020204" pitchFamily="34" charset="0"/>
            </a:endParaRPr>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solidFill>
                <a:latin typeface="+mn-lt"/>
                <a:ea typeface="+mn-ea"/>
                <a:cs typeface="+mn-cs"/>
                <a:sym typeface="Trebuchet MS" panose="020B0603020202020204" pitchFamily="34" charset="0"/>
              </a:rPr>
              <a:t>Copyright © 2021 by Boston </a:t>
            </a:r>
            <a:r>
              <a:rPr lang="nb-NO" sz="700" err="1">
                <a:solidFill>
                  <a:schemeClr val="bg1"/>
                </a:solidFill>
                <a:latin typeface="+mn-lt"/>
                <a:ea typeface="+mn-ea"/>
                <a:cs typeface="+mn-cs"/>
                <a:sym typeface="Trebuchet MS" panose="020B0603020202020204" pitchFamily="34" charset="0"/>
              </a:rPr>
              <a:t>Consulting</a:t>
            </a:r>
            <a:r>
              <a:rPr lang="nb-NO" sz="700">
                <a:solidFill>
                  <a:schemeClr val="bg1"/>
                </a:solidFill>
                <a:latin typeface="+mn-lt"/>
                <a:ea typeface="+mn-ea"/>
                <a:cs typeface="+mn-cs"/>
                <a:sym typeface="Trebuchet MS" panose="020B0603020202020204" pitchFamily="34" charset="0"/>
              </a:rPr>
              <a:t> Group. All </a:t>
            </a:r>
            <a:r>
              <a:rPr lang="nb-NO" sz="700" err="1">
                <a:solidFill>
                  <a:schemeClr val="bg1"/>
                </a:solidFill>
                <a:latin typeface="+mn-lt"/>
                <a:ea typeface="+mn-ea"/>
                <a:cs typeface="+mn-cs"/>
                <a:sym typeface="Trebuchet MS" panose="020B0603020202020204" pitchFamily="34" charset="0"/>
              </a:rPr>
              <a:t>rights</a:t>
            </a:r>
            <a:r>
              <a:rPr lang="nb-NO" sz="700">
                <a:solidFill>
                  <a:schemeClr val="bg1"/>
                </a:solidFill>
                <a:latin typeface="+mn-lt"/>
                <a:ea typeface="+mn-ea"/>
                <a:cs typeface="+mn-cs"/>
                <a:sym typeface="Trebuchet MS" panose="020B0603020202020204" pitchFamily="34" charset="0"/>
              </a:rPr>
              <a:t> </a:t>
            </a:r>
            <a:r>
              <a:rPr lang="nb-NO" sz="700" err="1">
                <a:solidFill>
                  <a:schemeClr val="bg1"/>
                </a:solidFill>
                <a:latin typeface="+mn-lt"/>
                <a:ea typeface="+mn-ea"/>
                <a:cs typeface="+mn-cs"/>
                <a:sym typeface="Trebuchet MS" panose="020B0603020202020204" pitchFamily="34" charset="0"/>
              </a:rPr>
              <a:t>reserved</a:t>
            </a:r>
            <a:r>
              <a:rPr lang="nb-NO" sz="700">
                <a:solidFill>
                  <a:schemeClr val="bg1"/>
                </a:solidFill>
                <a:latin typeface="+mn-lt"/>
                <a:ea typeface="+mn-ea"/>
                <a:cs typeface="+mn-cs"/>
                <a:sym typeface="Trebuchet MS" panose="020B0603020202020204" pitchFamily="34" charset="0"/>
              </a:rPr>
              <a:t>.</a:t>
            </a:r>
          </a:p>
        </p:txBody>
      </p:sp>
      <p:sp>
        <p:nvSpPr>
          <p:cNvPr id="10" name="Title 1"/>
          <p:cNvSpPr txBox="1">
            <a:spLocks/>
          </p:cNvSpPr>
          <p:nvPr/>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pPr rtl="0"/>
            <a:r>
              <a:rPr lang="nb-NO">
                <a:solidFill>
                  <a:schemeClr val="bg1"/>
                </a:solidFill>
                <a:latin typeface="+mn-lt"/>
                <a:ea typeface="+mn-ea"/>
                <a:cs typeface="+mn-cs"/>
                <a:sym typeface="Trebuchet MS" panose="020B0603020202020204" pitchFamily="34" charset="0"/>
              </a:rPr>
              <a:t>Agenda</a:t>
            </a:r>
          </a:p>
        </p:txBody>
      </p:sp>
      <p:cxnSp>
        <p:nvCxnSpPr>
          <p:cNvPr id="13" name="Straight Connector 12"/>
          <p:cNvCxnSpPr/>
          <p:nvPr/>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3709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Agenda Two-Thirds">
    <p:bg>
      <p:bgPr>
        <a:solidFill>
          <a:srgbClr val="7C7C7C"/>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67817097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p:nvSpPr>
        <p:spPr bwMode="white">
          <a:xfrm>
            <a:off x="4080763" y="-1309"/>
            <a:ext cx="8111237" cy="685930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nb-NO" sz="1200">
              <a:solidFill>
                <a:schemeClr val="bg1"/>
              </a:solidFill>
              <a:latin typeface="+mn-lt"/>
              <a:ea typeface="+mn-ea"/>
              <a:cs typeface="+mn-cs"/>
              <a:sym typeface="Trebuchet MS" panose="020B0603020202020204" pitchFamily="34" charset="0"/>
            </a:endParaRPr>
          </a:p>
        </p:txBody>
      </p:sp>
      <p:sp>
        <p:nvSpPr>
          <p:cNvPr id="1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lumMod val="50000"/>
                  </a:schemeClr>
                </a:solidFill>
                <a:latin typeface="+mn-lt"/>
                <a:ea typeface="+mn-ea"/>
                <a:cs typeface="+mn-cs"/>
                <a:sym typeface="Trebuchet MS" panose="020B0603020202020204" pitchFamily="34" charset="0"/>
              </a:rPr>
              <a:t>Copyright © 2021 by Boston </a:t>
            </a:r>
            <a:r>
              <a:rPr lang="nb-NO" sz="700" err="1">
                <a:solidFill>
                  <a:schemeClr val="bg1">
                    <a:lumMod val="50000"/>
                  </a:schemeClr>
                </a:solidFill>
                <a:latin typeface="+mn-lt"/>
                <a:ea typeface="+mn-ea"/>
                <a:cs typeface="+mn-cs"/>
                <a:sym typeface="Trebuchet MS" panose="020B0603020202020204" pitchFamily="34" charset="0"/>
              </a:rPr>
              <a:t>Consulting</a:t>
            </a:r>
            <a:r>
              <a:rPr lang="nb-NO" sz="700">
                <a:solidFill>
                  <a:schemeClr val="bg1">
                    <a:lumMod val="50000"/>
                  </a:schemeClr>
                </a:solidFill>
                <a:latin typeface="+mn-lt"/>
                <a:ea typeface="+mn-ea"/>
                <a:cs typeface="+mn-cs"/>
                <a:sym typeface="Trebuchet MS" panose="020B0603020202020204" pitchFamily="34" charset="0"/>
              </a:rPr>
              <a:t> Group. All </a:t>
            </a:r>
            <a:r>
              <a:rPr lang="nb-NO" sz="700" err="1">
                <a:solidFill>
                  <a:schemeClr val="bg1">
                    <a:lumMod val="50000"/>
                  </a:schemeClr>
                </a:solidFill>
                <a:latin typeface="+mn-lt"/>
                <a:ea typeface="+mn-ea"/>
                <a:cs typeface="+mn-cs"/>
                <a:sym typeface="Trebuchet MS" panose="020B0603020202020204" pitchFamily="34" charset="0"/>
              </a:rPr>
              <a:t>rights</a:t>
            </a:r>
            <a:r>
              <a:rPr lang="nb-NO" sz="700">
                <a:solidFill>
                  <a:schemeClr val="bg1">
                    <a:lumMod val="50000"/>
                  </a:schemeClr>
                </a:solidFill>
                <a:latin typeface="+mn-lt"/>
                <a:ea typeface="+mn-ea"/>
                <a:cs typeface="+mn-cs"/>
                <a:sym typeface="Trebuchet MS" panose="020B0603020202020204" pitchFamily="34" charset="0"/>
              </a:rPr>
              <a:t> </a:t>
            </a:r>
            <a:r>
              <a:rPr lang="nb-NO" sz="700" err="1">
                <a:solidFill>
                  <a:schemeClr val="bg1">
                    <a:lumMod val="50000"/>
                  </a:schemeClr>
                </a:solidFill>
                <a:latin typeface="+mn-lt"/>
                <a:ea typeface="+mn-ea"/>
                <a:cs typeface="+mn-cs"/>
                <a:sym typeface="Trebuchet MS" panose="020B0603020202020204" pitchFamily="34" charset="0"/>
              </a:rPr>
              <a:t>reserved</a:t>
            </a:r>
            <a:r>
              <a:rPr lang="nb-NO" sz="700">
                <a:solidFill>
                  <a:schemeClr val="bg1">
                    <a:lumMod val="50000"/>
                  </a:schemeClr>
                </a:solidFill>
                <a:latin typeface="+mn-lt"/>
                <a:ea typeface="+mn-ea"/>
                <a:cs typeface="+mn-cs"/>
                <a:sym typeface="Trebuchet MS" panose="020B0603020202020204" pitchFamily="34" charset="0"/>
              </a:rPr>
              <a:t>.</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1000" kern="1200">
              <a:solidFill>
                <a:schemeClr val="bg1">
                  <a:lumMod val="50000"/>
                </a:schemeClr>
              </a:solidFill>
              <a:latin typeface="+mn-lt"/>
              <a:ea typeface="+mn-ea"/>
              <a:cs typeface="+mn-cs"/>
              <a:sym typeface="Trebuchet MS" panose="020B0603020202020204" pitchFamily="34" charset="0"/>
            </a:endParaRPr>
          </a:p>
        </p:txBody>
      </p:sp>
      <p:sp>
        <p:nvSpPr>
          <p:cNvPr id="17" name="TextBox 16"/>
          <p:cNvSpPr txBox="1"/>
          <p:nvPr/>
        </p:nvSpPr>
        <p:spPr>
          <a:xfrm>
            <a:off x="630000" y="3207715"/>
            <a:ext cx="1547143" cy="443198"/>
          </a:xfrm>
          <a:prstGeom prst="rect">
            <a:avLst/>
          </a:prstGeom>
          <a:noFill/>
        </p:spPr>
        <p:txBody>
          <a:bodyPr wrap="square" lIns="0" tIns="0" rIns="0" bIns="0" rtlCol="0" anchor="t">
            <a:spAutoFit/>
          </a:bodyPr>
          <a:lstStyle/>
          <a:p>
            <a:pPr rtl="0">
              <a:lnSpc>
                <a:spcPct val="90000"/>
              </a:lnSpc>
              <a:spcAft>
                <a:spcPts val="600"/>
              </a:spcAft>
            </a:pPr>
            <a:r>
              <a:rPr lang="nb-NO" sz="3200">
                <a:solidFill>
                  <a:schemeClr val="bg1"/>
                </a:solidFill>
                <a:latin typeface="+mn-lt"/>
                <a:ea typeface="+mn-ea"/>
                <a:cs typeface="+mn-cs"/>
                <a:sym typeface="Trebuchet MS" panose="020B0603020202020204" pitchFamily="34" charset="0"/>
              </a:rPr>
              <a:t>Agenda</a:t>
            </a:r>
          </a:p>
        </p:txBody>
      </p:sp>
    </p:spTree>
    <p:extLst>
      <p:ext uri="{BB962C8B-B14F-4D97-AF65-F5344CB8AC3E}">
        <p14:creationId xmlns:p14="http://schemas.microsoft.com/office/powerpoint/2010/main" val="5727922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238907944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lumMod val="50000"/>
                  </a:schemeClr>
                </a:solidFill>
                <a:latin typeface="+mn-lt"/>
                <a:ea typeface="+mn-ea"/>
                <a:cs typeface="+mn-cs"/>
                <a:sym typeface="Trebuchet MS" panose="020B0603020202020204" pitchFamily="34" charset="0"/>
              </a:rPr>
              <a:t>Copyright © 2021 by Boston </a:t>
            </a:r>
            <a:r>
              <a:rPr lang="nb-NO" sz="700" err="1">
                <a:solidFill>
                  <a:schemeClr val="bg1">
                    <a:lumMod val="50000"/>
                  </a:schemeClr>
                </a:solidFill>
                <a:latin typeface="+mn-lt"/>
                <a:ea typeface="+mn-ea"/>
                <a:cs typeface="+mn-cs"/>
                <a:sym typeface="Trebuchet MS" panose="020B0603020202020204" pitchFamily="34" charset="0"/>
              </a:rPr>
              <a:t>Consulting</a:t>
            </a:r>
            <a:r>
              <a:rPr lang="nb-NO" sz="700">
                <a:solidFill>
                  <a:schemeClr val="bg1">
                    <a:lumMod val="50000"/>
                  </a:schemeClr>
                </a:solidFill>
                <a:latin typeface="+mn-lt"/>
                <a:ea typeface="+mn-ea"/>
                <a:cs typeface="+mn-cs"/>
                <a:sym typeface="Trebuchet MS" panose="020B0603020202020204" pitchFamily="34" charset="0"/>
              </a:rPr>
              <a:t> Group. All </a:t>
            </a:r>
            <a:r>
              <a:rPr lang="nb-NO" sz="700" err="1">
                <a:solidFill>
                  <a:schemeClr val="bg1">
                    <a:lumMod val="50000"/>
                  </a:schemeClr>
                </a:solidFill>
                <a:latin typeface="+mn-lt"/>
                <a:ea typeface="+mn-ea"/>
                <a:cs typeface="+mn-cs"/>
                <a:sym typeface="Trebuchet MS" panose="020B0603020202020204" pitchFamily="34" charset="0"/>
              </a:rPr>
              <a:t>rights</a:t>
            </a:r>
            <a:r>
              <a:rPr lang="nb-NO" sz="700">
                <a:solidFill>
                  <a:schemeClr val="bg1">
                    <a:lumMod val="50000"/>
                  </a:schemeClr>
                </a:solidFill>
                <a:latin typeface="+mn-lt"/>
                <a:ea typeface="+mn-ea"/>
                <a:cs typeface="+mn-cs"/>
                <a:sym typeface="Trebuchet MS" panose="020B0603020202020204" pitchFamily="34" charset="0"/>
              </a:rPr>
              <a:t> </a:t>
            </a:r>
            <a:r>
              <a:rPr lang="nb-NO" sz="700" err="1">
                <a:solidFill>
                  <a:schemeClr val="bg1">
                    <a:lumMod val="50000"/>
                  </a:schemeClr>
                </a:solidFill>
                <a:latin typeface="+mn-lt"/>
                <a:ea typeface="+mn-ea"/>
                <a:cs typeface="+mn-cs"/>
                <a:sym typeface="Trebuchet MS" panose="020B0603020202020204" pitchFamily="34" charset="0"/>
              </a:rPr>
              <a:t>reserved</a:t>
            </a:r>
            <a:r>
              <a:rPr lang="nb-NO" sz="700">
                <a:solidFill>
                  <a:schemeClr val="bg1">
                    <a:lumMod val="50000"/>
                  </a:schemeClr>
                </a:solidFill>
                <a:latin typeface="+mn-lt"/>
                <a:ea typeface="+mn-ea"/>
                <a:cs typeface="+mn-cs"/>
                <a:sym typeface="Trebuchet MS" panose="020B0603020202020204" pitchFamily="34" charset="0"/>
              </a:rPr>
              <a:t>.</a:t>
            </a:r>
          </a:p>
        </p:txBody>
      </p:sp>
      <p:sp>
        <p:nvSpPr>
          <p:cNvPr id="8" name="Rectangle 7"/>
          <p:cNvSpPr/>
          <p:nvPr/>
        </p:nvSpPr>
        <p:spPr bwMode="invGray">
          <a:xfrm>
            <a:off x="1388145" y="4691187"/>
            <a:ext cx="929337" cy="995874"/>
          </a:xfrm>
          <a:prstGeom prst="rect">
            <a:avLst/>
          </a:prstGeom>
          <a:noFill/>
          <a:ln w="9525">
            <a:solidFill>
              <a:srgbClr val="FFC15B"/>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fontAlgn="auto">
              <a:lnSpc>
                <a:spcPct val="95000"/>
              </a:lnSpc>
              <a:spcBef>
                <a:spcPts val="0"/>
              </a:spcBef>
              <a:spcAft>
                <a:spcPts val="0"/>
              </a:spcAft>
            </a:pPr>
            <a:endParaRPr lang="nb-NO" sz="2000">
              <a:solidFill>
                <a:prstClr val="white"/>
              </a:solidFill>
              <a:latin typeface="+mn-lt"/>
              <a:ea typeface="+mn-ea"/>
              <a:cs typeface="+mn-cs"/>
              <a:sym typeface="Trebuchet MS" panose="020B0603020202020204" pitchFamily="34" charset="0"/>
            </a:endParaRPr>
          </a:p>
        </p:txBody>
      </p:sp>
      <p:sp>
        <p:nvSpPr>
          <p:cNvPr id="10" name="Rectangle 9"/>
          <p:cNvSpPr/>
          <p:nvPr>
            <p:custDataLst>
              <p:tags r:id="rId2"/>
            </p:custDataLst>
          </p:nvPr>
        </p:nvSpPr>
        <p:spPr>
          <a:xfrm>
            <a:off x="2509482" y="4691187"/>
            <a:ext cx="1570152" cy="1468176"/>
          </a:xfrm>
          <a:prstGeom prst="rect">
            <a:avLst/>
          </a:prstGeom>
          <a:noFill/>
          <a:ln w="9525" cmpd="sng">
            <a:solidFill>
              <a:srgbClr val="FFC15B"/>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rtl="0">
              <a:lnSpc>
                <a:spcPct val="95000"/>
              </a:lnSpc>
            </a:pPr>
            <a:endParaRPr lang="nb-NO" sz="1200">
              <a:solidFill>
                <a:srgbClr val="FFFFFF"/>
              </a:solidFill>
              <a:latin typeface="+mn-lt"/>
              <a:ea typeface="+mn-ea"/>
              <a:cs typeface="+mn-cs"/>
              <a:sym typeface="Trebuchet MS" panose="020B0603020202020204" pitchFamily="34" charset="0"/>
            </a:endParaRPr>
          </a:p>
        </p:txBody>
      </p:sp>
      <p:sp>
        <p:nvSpPr>
          <p:cNvPr id="11" name="TextBox 10"/>
          <p:cNvSpPr txBox="1"/>
          <p:nvPr/>
        </p:nvSpPr>
        <p:spPr>
          <a:xfrm>
            <a:off x="630000" y="907197"/>
            <a:ext cx="3448800" cy="1220467"/>
          </a:xfrm>
          <a:prstGeom prst="rect">
            <a:avLst/>
          </a:prstGeom>
          <a:noFill/>
          <a:ln>
            <a:solidFill>
              <a:srgbClr val="FFC15B"/>
            </a:solidFill>
          </a:ln>
        </p:spPr>
        <p:txBody>
          <a:bodyPr wrap="square" lIns="612000" tIns="468000" rIns="0" bIns="0" rtlCol="0" anchor="t">
            <a:spAutoFit/>
          </a:bodyPr>
          <a:lstStyle/>
          <a:p>
            <a:pPr rtl="0">
              <a:lnSpc>
                <a:spcPct val="90000"/>
              </a:lnSpc>
              <a:spcAft>
                <a:spcPts val="600"/>
              </a:spcAft>
            </a:pPr>
            <a:endParaRPr lang="nb-NO" sz="5400">
              <a:solidFill>
                <a:schemeClr val="accent4"/>
              </a:solidFill>
              <a:latin typeface="+mn-lt"/>
              <a:ea typeface="+mn-ea"/>
              <a:cs typeface="+mn-cs"/>
              <a:sym typeface="Trebuchet MS" panose="020B0603020202020204" pitchFamily="34" charset="0"/>
            </a:endParaRPr>
          </a:p>
        </p:txBody>
      </p:sp>
      <p:sp>
        <p:nvSpPr>
          <p:cNvPr id="9" name="TextBox 1"/>
          <p:cNvSpPr txBox="1"/>
          <p:nvPr/>
        </p:nvSpPr>
        <p:spPr>
          <a:xfrm>
            <a:off x="1199396" y="1115416"/>
            <a:ext cx="2309287"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rtl="0"/>
            <a:r>
              <a:rPr lang="nb-NO">
                <a:solidFill>
                  <a:srgbClr val="FFC15B"/>
                </a:solidFill>
                <a:latin typeface="+mn-lt"/>
                <a:ea typeface="+mn-ea"/>
                <a:cs typeface="+mn-cs"/>
                <a:sym typeface="Trebuchet MS" panose="020B0603020202020204" pitchFamily="34" charset="0"/>
              </a:rPr>
              <a:t>Agenda</a:t>
            </a:r>
          </a:p>
        </p:txBody>
      </p:sp>
    </p:spTree>
    <p:extLst>
      <p:ext uri="{BB962C8B-B14F-4D97-AF65-F5344CB8AC3E}">
        <p14:creationId xmlns:p14="http://schemas.microsoft.com/office/powerpoint/2010/main" val="23806945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tort bilde">
    <p:spTree>
      <p:nvGrpSpPr>
        <p:cNvPr id="1" name=""/>
        <p:cNvGrpSpPr/>
        <p:nvPr/>
      </p:nvGrpSpPr>
      <p:grpSpPr>
        <a:xfrm>
          <a:off x="0" y="0"/>
          <a:ext cx="0" cy="0"/>
          <a:chOff x="0" y="0"/>
          <a:chExt cx="0" cy="0"/>
        </a:xfrm>
      </p:grpSpPr>
      <p:sp>
        <p:nvSpPr>
          <p:cNvPr id="15" name="Plassholder for bilde 3"/>
          <p:cNvSpPr>
            <a:spLocks noGrp="1"/>
          </p:cNvSpPr>
          <p:nvPr>
            <p:ph type="pic" sz="quarter" idx="19"/>
          </p:nvPr>
        </p:nvSpPr>
        <p:spPr>
          <a:xfrm>
            <a:off x="334046" y="891259"/>
            <a:ext cx="11510425" cy="5634086"/>
          </a:xfrm>
        </p:spPr>
        <p:txBody>
          <a:bodyPr tIns="1619676"/>
          <a:lstStyle>
            <a:lvl1pPr marL="0" indent="0" algn="ctr">
              <a:buNone/>
              <a:defRPr/>
            </a:lvl1pPr>
          </a:lstStyle>
          <a:p>
            <a:r>
              <a:rPr lang="nb-NO"/>
              <a:t>Klikk på ikonet for å legge til et bilde</a:t>
            </a:r>
            <a:endParaRPr lang="en-GB"/>
          </a:p>
        </p:txBody>
      </p:sp>
      <p:sp>
        <p:nvSpPr>
          <p:cNvPr id="2" name="Slide Number Placeholder 1">
            <a:extLst>
              <a:ext uri="{FF2B5EF4-FFF2-40B4-BE49-F238E27FC236}">
                <a16:creationId xmlns:a16="http://schemas.microsoft.com/office/drawing/2014/main" id="{8C1F6929-0DBD-4A27-B027-FC2A21E67761}"/>
              </a:ext>
            </a:extLst>
          </p:cNvPr>
          <p:cNvSpPr>
            <a:spLocks noGrp="1"/>
          </p:cNvSpPr>
          <p:nvPr>
            <p:ph type="sldNum" sz="quarter" idx="20"/>
          </p:nvPr>
        </p:nvSpPr>
        <p:spPr/>
        <p:txBody>
          <a:bodyPr/>
          <a:lstStyle/>
          <a:p>
            <a:fld id="{506AC2BF-D24A-4EB7-9901-6BA93FB1C43F}" type="slidenum">
              <a:rPr lang="en-US" smtClean="0"/>
              <a:pPr/>
              <a:t>‹#›</a:t>
            </a:fld>
            <a:endParaRPr lang="en-US"/>
          </a:p>
        </p:txBody>
      </p:sp>
      <p:sp>
        <p:nvSpPr>
          <p:cNvPr id="6" name="Title 5">
            <a:extLst>
              <a:ext uri="{FF2B5EF4-FFF2-40B4-BE49-F238E27FC236}">
                <a16:creationId xmlns:a16="http://schemas.microsoft.com/office/drawing/2014/main" id="{A22DAE62-E13E-456F-BD91-A461A076C9C8}"/>
              </a:ext>
            </a:extLst>
          </p:cNvPr>
          <p:cNvSpPr>
            <a:spLocks noGrp="1"/>
          </p:cNvSpPr>
          <p:nvPr>
            <p:ph type="title"/>
          </p:nvPr>
        </p:nvSpPr>
        <p:spPr>
          <a:xfrm>
            <a:off x="334047" y="260648"/>
            <a:ext cx="10586489" cy="469132"/>
          </a:xfrm>
        </p:spPr>
        <p:txBody>
          <a:bodyPr/>
          <a:lstStyle/>
          <a:p>
            <a:r>
              <a:rPr lang="nb-NO"/>
              <a:t>Klikk for å redigere tittelstil</a:t>
            </a:r>
            <a:endParaRPr lang="en-US"/>
          </a:p>
        </p:txBody>
      </p:sp>
    </p:spTree>
    <p:extLst>
      <p:ext uri="{BB962C8B-B14F-4D97-AF65-F5344CB8AC3E}">
        <p14:creationId xmlns:p14="http://schemas.microsoft.com/office/powerpoint/2010/main" val="39139419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51208145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lumMod val="50000"/>
                  </a:schemeClr>
                </a:solidFill>
                <a:latin typeface="+mn-lt"/>
                <a:ea typeface="+mn-ea"/>
                <a:cs typeface="+mn-cs"/>
                <a:sym typeface="Trebuchet MS" panose="020B0603020202020204" pitchFamily="34" charset="0"/>
              </a:rPr>
              <a:t>Copyright © 2021 by Boston </a:t>
            </a:r>
            <a:r>
              <a:rPr lang="nb-NO" sz="700" err="1">
                <a:solidFill>
                  <a:schemeClr val="bg1">
                    <a:lumMod val="50000"/>
                  </a:schemeClr>
                </a:solidFill>
                <a:latin typeface="+mn-lt"/>
                <a:ea typeface="+mn-ea"/>
                <a:cs typeface="+mn-cs"/>
                <a:sym typeface="Trebuchet MS" panose="020B0603020202020204" pitchFamily="34" charset="0"/>
              </a:rPr>
              <a:t>Consulting</a:t>
            </a:r>
            <a:r>
              <a:rPr lang="nb-NO" sz="700">
                <a:solidFill>
                  <a:schemeClr val="bg1">
                    <a:lumMod val="50000"/>
                  </a:schemeClr>
                </a:solidFill>
                <a:latin typeface="+mn-lt"/>
                <a:ea typeface="+mn-ea"/>
                <a:cs typeface="+mn-cs"/>
                <a:sym typeface="Trebuchet MS" panose="020B0603020202020204" pitchFamily="34" charset="0"/>
              </a:rPr>
              <a:t> Group. All </a:t>
            </a:r>
            <a:r>
              <a:rPr lang="nb-NO" sz="700" err="1">
                <a:solidFill>
                  <a:schemeClr val="bg1">
                    <a:lumMod val="50000"/>
                  </a:schemeClr>
                </a:solidFill>
                <a:latin typeface="+mn-lt"/>
                <a:ea typeface="+mn-ea"/>
                <a:cs typeface="+mn-cs"/>
                <a:sym typeface="Trebuchet MS" panose="020B0603020202020204" pitchFamily="34" charset="0"/>
              </a:rPr>
              <a:t>rights</a:t>
            </a:r>
            <a:r>
              <a:rPr lang="nb-NO" sz="700">
                <a:solidFill>
                  <a:schemeClr val="bg1">
                    <a:lumMod val="50000"/>
                  </a:schemeClr>
                </a:solidFill>
                <a:latin typeface="+mn-lt"/>
                <a:ea typeface="+mn-ea"/>
                <a:cs typeface="+mn-cs"/>
                <a:sym typeface="Trebuchet MS" panose="020B0603020202020204" pitchFamily="34" charset="0"/>
              </a:rPr>
              <a:t> </a:t>
            </a:r>
            <a:r>
              <a:rPr lang="nb-NO" sz="700" err="1">
                <a:solidFill>
                  <a:schemeClr val="bg1">
                    <a:lumMod val="50000"/>
                  </a:schemeClr>
                </a:solidFill>
                <a:latin typeface="+mn-lt"/>
                <a:ea typeface="+mn-ea"/>
                <a:cs typeface="+mn-cs"/>
                <a:sym typeface="Trebuchet MS" panose="020B0603020202020204" pitchFamily="34" charset="0"/>
              </a:rPr>
              <a:t>reserved</a:t>
            </a:r>
            <a:r>
              <a:rPr lang="nb-NO" sz="700">
                <a:solidFill>
                  <a:schemeClr val="bg1">
                    <a:lumMod val="50000"/>
                  </a:schemeClr>
                </a:solidFill>
                <a:latin typeface="+mn-lt"/>
                <a:ea typeface="+mn-ea"/>
                <a:cs typeface="+mn-cs"/>
                <a:sym typeface="Trebuchet MS" panose="020B0603020202020204" pitchFamily="34" charset="0"/>
              </a:rPr>
              <a:t>.</a:t>
            </a:r>
          </a:p>
        </p:txBody>
      </p:sp>
      <p:sp>
        <p:nvSpPr>
          <p:cNvPr id="8" name="Rectangle 7"/>
          <p:cNvSpPr/>
          <p:nvPr/>
        </p:nvSpPr>
        <p:spPr bwMode="white">
          <a:xfrm>
            <a:off x="1284743" y="1428131"/>
            <a:ext cx="947672" cy="947672"/>
          </a:xfrm>
          <a:prstGeom prst="rect">
            <a:avLst/>
          </a:prstGeom>
          <a:noFill/>
          <a:ln w="9525">
            <a:solidFill>
              <a:srgbClr val="FFC15B"/>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nb-NO" sz="1200">
              <a:solidFill>
                <a:schemeClr val="bg1"/>
              </a:solidFill>
              <a:latin typeface="+mn-lt"/>
              <a:ea typeface="+mn-ea"/>
              <a:cs typeface="+mn-cs"/>
              <a:sym typeface="Trebuchet MS" panose="020B0603020202020204" pitchFamily="34" charset="0"/>
            </a:endParaRPr>
          </a:p>
        </p:txBody>
      </p:sp>
      <p:sp>
        <p:nvSpPr>
          <p:cNvPr id="10" name="Rectangle 9"/>
          <p:cNvSpPr/>
          <p:nvPr/>
        </p:nvSpPr>
        <p:spPr>
          <a:xfrm>
            <a:off x="1285200" y="2667600"/>
            <a:ext cx="9619200" cy="3200400"/>
          </a:xfrm>
          <a:prstGeom prst="rect">
            <a:avLst/>
          </a:prstGeom>
          <a:noFill/>
          <a:ln w="9525">
            <a:solidFill>
              <a:srgbClr val="FFC15B"/>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fontAlgn="auto">
              <a:spcBef>
                <a:spcPts val="0"/>
              </a:spcBef>
              <a:spcAft>
                <a:spcPts val="0"/>
              </a:spcAft>
            </a:pPr>
            <a:endParaRPr lang="nb-NO" sz="2000">
              <a:solidFill>
                <a:prstClr val="white"/>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807111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24023675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lumMod val="50000"/>
                  </a:schemeClr>
                </a:solidFill>
                <a:latin typeface="+mn-lt"/>
                <a:ea typeface="+mn-ea"/>
                <a:cs typeface="+mn-cs"/>
                <a:sym typeface="Trebuchet MS" panose="020B0603020202020204" pitchFamily="34" charset="0"/>
              </a:rPr>
              <a:t>Copyright © 2021 by Boston </a:t>
            </a:r>
            <a:r>
              <a:rPr lang="nb-NO" sz="700" err="1">
                <a:solidFill>
                  <a:schemeClr val="bg1">
                    <a:lumMod val="50000"/>
                  </a:schemeClr>
                </a:solidFill>
                <a:latin typeface="+mn-lt"/>
                <a:ea typeface="+mn-ea"/>
                <a:cs typeface="+mn-cs"/>
                <a:sym typeface="Trebuchet MS" panose="020B0603020202020204" pitchFamily="34" charset="0"/>
              </a:rPr>
              <a:t>Consulting</a:t>
            </a:r>
            <a:r>
              <a:rPr lang="nb-NO" sz="700">
                <a:solidFill>
                  <a:schemeClr val="bg1">
                    <a:lumMod val="50000"/>
                  </a:schemeClr>
                </a:solidFill>
                <a:latin typeface="+mn-lt"/>
                <a:ea typeface="+mn-ea"/>
                <a:cs typeface="+mn-cs"/>
                <a:sym typeface="Trebuchet MS" panose="020B0603020202020204" pitchFamily="34" charset="0"/>
              </a:rPr>
              <a:t> Group. All </a:t>
            </a:r>
            <a:r>
              <a:rPr lang="nb-NO" sz="700" err="1">
                <a:solidFill>
                  <a:schemeClr val="bg1">
                    <a:lumMod val="50000"/>
                  </a:schemeClr>
                </a:solidFill>
                <a:latin typeface="+mn-lt"/>
                <a:ea typeface="+mn-ea"/>
                <a:cs typeface="+mn-cs"/>
                <a:sym typeface="Trebuchet MS" panose="020B0603020202020204" pitchFamily="34" charset="0"/>
              </a:rPr>
              <a:t>rights</a:t>
            </a:r>
            <a:r>
              <a:rPr lang="nb-NO" sz="700">
                <a:solidFill>
                  <a:schemeClr val="bg1">
                    <a:lumMod val="50000"/>
                  </a:schemeClr>
                </a:solidFill>
                <a:latin typeface="+mn-lt"/>
                <a:ea typeface="+mn-ea"/>
                <a:cs typeface="+mn-cs"/>
                <a:sym typeface="Trebuchet MS" panose="020B0603020202020204" pitchFamily="34" charset="0"/>
              </a:rPr>
              <a:t> </a:t>
            </a:r>
            <a:r>
              <a:rPr lang="nb-NO" sz="700" err="1">
                <a:solidFill>
                  <a:schemeClr val="bg1">
                    <a:lumMod val="50000"/>
                  </a:schemeClr>
                </a:solidFill>
                <a:latin typeface="+mn-lt"/>
                <a:ea typeface="+mn-ea"/>
                <a:cs typeface="+mn-cs"/>
                <a:sym typeface="Trebuchet MS" panose="020B0603020202020204" pitchFamily="34" charset="0"/>
              </a:rPr>
              <a:t>reserved</a:t>
            </a:r>
            <a:r>
              <a:rPr lang="nb-NO" sz="700">
                <a:solidFill>
                  <a:schemeClr val="bg1">
                    <a:lumMod val="50000"/>
                  </a:schemeClr>
                </a:solidFill>
                <a:latin typeface="+mn-lt"/>
                <a:ea typeface="+mn-ea"/>
                <a:cs typeface="+mn-cs"/>
                <a:sym typeface="Trebuchet MS" panose="020B0603020202020204" pitchFamily="34" charset="0"/>
              </a:rPr>
              <a:t>.</a:t>
            </a:r>
          </a:p>
        </p:txBody>
      </p:sp>
      <p:sp>
        <p:nvSpPr>
          <p:cNvPr id="7" name="Title 1"/>
          <p:cNvSpPr txBox="1">
            <a:spLocks/>
          </p:cNvSpPr>
          <p:nvPr/>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pPr rtl="0"/>
            <a:r>
              <a:rPr lang="nb-NO">
                <a:solidFill>
                  <a:srgbClr val="FFC15B"/>
                </a:solidFill>
                <a:latin typeface="+mn-lt"/>
                <a:ea typeface="+mn-ea"/>
                <a:cs typeface="+mn-cs"/>
                <a:sym typeface="Trebuchet MS" panose="020B0603020202020204" pitchFamily="34" charset="0"/>
              </a:rPr>
              <a:t>Agenda</a:t>
            </a:r>
          </a:p>
        </p:txBody>
      </p:sp>
      <p:cxnSp>
        <p:nvCxnSpPr>
          <p:cNvPr id="9" name="Straight Connector 8"/>
          <p:cNvCxnSpPr/>
          <p:nvPr/>
        </p:nvCxnSpPr>
        <p:spPr bwMode="white">
          <a:xfrm>
            <a:off x="618898" y="1206000"/>
            <a:ext cx="11576304" cy="0"/>
          </a:xfrm>
          <a:prstGeom prst="line">
            <a:avLst/>
          </a:prstGeom>
          <a:ln w="9525" cmpd="sng">
            <a:solidFill>
              <a:srgbClr val="FFC15B"/>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1778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Agenda D. Two-Thirds">
    <p:bg>
      <p:bgPr>
        <a:solidFill>
          <a:srgbClr val="7C7C7C"/>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425279922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p:nvSpPr>
        <p:spPr bwMode="ltGray">
          <a:xfrm>
            <a:off x="4080763" y="-1309"/>
            <a:ext cx="8111237" cy="68593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nb-NO" sz="1200">
              <a:solidFill>
                <a:schemeClr val="bg1"/>
              </a:solidFill>
              <a:latin typeface="+mn-lt"/>
              <a:ea typeface="+mn-ea"/>
              <a:cs typeface="+mn-cs"/>
              <a:sym typeface="Trebuchet MS" panose="020B0603020202020204" pitchFamily="34" charset="0"/>
            </a:endParaRPr>
          </a:p>
        </p:txBody>
      </p:sp>
      <p:sp>
        <p:nvSpPr>
          <p:cNvPr id="2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lumMod val="50000"/>
                  </a:schemeClr>
                </a:solidFill>
                <a:latin typeface="+mn-lt"/>
                <a:ea typeface="+mn-ea"/>
                <a:cs typeface="+mn-cs"/>
                <a:sym typeface="Trebuchet MS" panose="020B0603020202020204" pitchFamily="34" charset="0"/>
              </a:rPr>
              <a:t>Copyright © 2021 by Boston </a:t>
            </a:r>
            <a:r>
              <a:rPr lang="nb-NO" sz="700" err="1">
                <a:solidFill>
                  <a:schemeClr val="bg1">
                    <a:lumMod val="50000"/>
                  </a:schemeClr>
                </a:solidFill>
                <a:latin typeface="+mn-lt"/>
                <a:ea typeface="+mn-ea"/>
                <a:cs typeface="+mn-cs"/>
                <a:sym typeface="Trebuchet MS" panose="020B0603020202020204" pitchFamily="34" charset="0"/>
              </a:rPr>
              <a:t>Consulting</a:t>
            </a:r>
            <a:r>
              <a:rPr lang="nb-NO" sz="700">
                <a:solidFill>
                  <a:schemeClr val="bg1">
                    <a:lumMod val="50000"/>
                  </a:schemeClr>
                </a:solidFill>
                <a:latin typeface="+mn-lt"/>
                <a:ea typeface="+mn-ea"/>
                <a:cs typeface="+mn-cs"/>
                <a:sym typeface="Trebuchet MS" panose="020B0603020202020204" pitchFamily="34" charset="0"/>
              </a:rPr>
              <a:t> Group. All </a:t>
            </a:r>
            <a:r>
              <a:rPr lang="nb-NO" sz="700" err="1">
                <a:solidFill>
                  <a:schemeClr val="bg1">
                    <a:lumMod val="50000"/>
                  </a:schemeClr>
                </a:solidFill>
                <a:latin typeface="+mn-lt"/>
                <a:ea typeface="+mn-ea"/>
                <a:cs typeface="+mn-cs"/>
                <a:sym typeface="Trebuchet MS" panose="020B0603020202020204" pitchFamily="34" charset="0"/>
              </a:rPr>
              <a:t>rights</a:t>
            </a:r>
            <a:r>
              <a:rPr lang="nb-NO" sz="700">
                <a:solidFill>
                  <a:schemeClr val="bg1">
                    <a:lumMod val="50000"/>
                  </a:schemeClr>
                </a:solidFill>
                <a:latin typeface="+mn-lt"/>
                <a:ea typeface="+mn-ea"/>
                <a:cs typeface="+mn-cs"/>
                <a:sym typeface="Trebuchet MS" panose="020B0603020202020204" pitchFamily="34" charset="0"/>
              </a:rPr>
              <a:t> </a:t>
            </a:r>
            <a:r>
              <a:rPr lang="nb-NO" sz="700" err="1">
                <a:solidFill>
                  <a:schemeClr val="bg1">
                    <a:lumMod val="50000"/>
                  </a:schemeClr>
                </a:solidFill>
                <a:latin typeface="+mn-lt"/>
                <a:ea typeface="+mn-ea"/>
                <a:cs typeface="+mn-cs"/>
                <a:sym typeface="Trebuchet MS" panose="020B0603020202020204" pitchFamily="34" charset="0"/>
              </a:rPr>
              <a:t>reserved</a:t>
            </a:r>
            <a:r>
              <a:rPr lang="nb-NO" sz="700">
                <a:solidFill>
                  <a:schemeClr val="bg1">
                    <a:lumMod val="50000"/>
                  </a:schemeClr>
                </a:solidFill>
                <a:latin typeface="+mn-lt"/>
                <a:ea typeface="+mn-ea"/>
                <a:cs typeface="+mn-cs"/>
                <a:sym typeface="Trebuchet MS" panose="020B0603020202020204" pitchFamily="34" charset="0"/>
              </a:rPr>
              <a:t>.</a:t>
            </a:r>
          </a:p>
        </p:txBody>
      </p:sp>
      <p:sp>
        <p:nvSpPr>
          <p:cNvPr id="28" name="TextBox 27"/>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1000" kern="1200">
              <a:solidFill>
                <a:schemeClr val="bg1">
                  <a:lumMod val="50000"/>
                </a:schemeClr>
              </a:solidFill>
              <a:latin typeface="+mn-lt"/>
              <a:ea typeface="+mn-ea"/>
              <a:cs typeface="+mn-cs"/>
              <a:sym typeface="Trebuchet MS" panose="020B0603020202020204" pitchFamily="34" charset="0"/>
            </a:endParaRPr>
          </a:p>
        </p:txBody>
      </p:sp>
      <p:sp>
        <p:nvSpPr>
          <p:cNvPr id="10" name="TextBox 9"/>
          <p:cNvSpPr txBox="1"/>
          <p:nvPr/>
        </p:nvSpPr>
        <p:spPr>
          <a:xfrm>
            <a:off x="630000" y="3262145"/>
            <a:ext cx="1161047" cy="332399"/>
          </a:xfrm>
          <a:prstGeom prst="rect">
            <a:avLst/>
          </a:prstGeom>
          <a:noFill/>
        </p:spPr>
        <p:txBody>
          <a:bodyPr wrap="square" lIns="0" tIns="0" rIns="0" bIns="0" rtlCol="0" anchor="t">
            <a:spAutoFit/>
          </a:bodyPr>
          <a:lstStyle/>
          <a:p>
            <a:pPr rtl="0">
              <a:lnSpc>
                <a:spcPct val="90000"/>
              </a:lnSpc>
              <a:spcAft>
                <a:spcPts val="600"/>
              </a:spcAft>
            </a:pPr>
            <a:r>
              <a:rPr lang="nb-NO" sz="2400">
                <a:solidFill>
                  <a:schemeClr val="bg1"/>
                </a:solidFill>
                <a:latin typeface="+mn-lt"/>
                <a:ea typeface="+mn-ea"/>
                <a:cs typeface="+mn-cs"/>
                <a:sym typeface="Trebuchet MS" panose="020B0603020202020204" pitchFamily="34" charset="0"/>
              </a:rPr>
              <a:t>Agenda</a:t>
            </a:r>
          </a:p>
        </p:txBody>
      </p:sp>
    </p:spTree>
    <p:extLst>
      <p:ext uri="{BB962C8B-B14F-4D97-AF65-F5344CB8AC3E}">
        <p14:creationId xmlns:p14="http://schemas.microsoft.com/office/powerpoint/2010/main" val="28595489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Agenda D. Table of Contents">
    <p:bg>
      <p:bgPr>
        <a:solidFill>
          <a:srgbClr val="7C7C7C"/>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126717339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nb-NO" sz="1200">
              <a:solidFill>
                <a:prstClr val="white"/>
              </a:solidFill>
              <a:latin typeface="+mn-lt"/>
              <a:ea typeface="+mn-ea"/>
              <a:cs typeface="+mn-cs"/>
              <a:sym typeface="Trebuchet MS" panose="020B0603020202020204" pitchFamily="34" charset="0"/>
            </a:endParaRPr>
          </a:p>
        </p:txBody>
      </p:sp>
      <p:sp>
        <p:nvSpPr>
          <p:cNvPr id="17"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nb-NO" sz="1200">
              <a:solidFill>
                <a:prstClr val="white"/>
              </a:solidFill>
              <a:latin typeface="+mn-lt"/>
              <a:ea typeface="+mn-ea"/>
              <a:cs typeface="+mn-cs"/>
              <a:sym typeface="Trebuchet MS" panose="020B0603020202020204" pitchFamily="34" charset="0"/>
            </a:endParaRPr>
          </a:p>
        </p:txBody>
      </p:sp>
      <p:sp>
        <p:nvSpPr>
          <p:cNvPr id="20" name="TextBox 19"/>
          <p:cNvSpPr txBox="1"/>
          <p:nvPr/>
        </p:nvSpPr>
        <p:spPr>
          <a:xfrm>
            <a:off x="630000" y="2577934"/>
            <a:ext cx="2819400" cy="1761764"/>
          </a:xfrm>
          <a:prstGeom prst="rect">
            <a:avLst/>
          </a:prstGeom>
          <a:noFill/>
        </p:spPr>
        <p:txBody>
          <a:bodyPr wrap="square" lIns="0" tIns="0" rIns="0" bIns="0" rtlCol="0" anchor="ctr">
            <a:spAutoFit/>
          </a:bodyPr>
          <a:lstStyle/>
          <a:p>
            <a:pPr marL="0" indent="0" rtl="0">
              <a:lnSpc>
                <a:spcPct val="106000"/>
              </a:lnSpc>
              <a:spcAft>
                <a:spcPts val="700"/>
              </a:spcAft>
              <a:buFontTx/>
              <a:buNone/>
            </a:pPr>
            <a:r>
              <a:rPr lang="nb-NO" sz="5400" err="1">
                <a:solidFill>
                  <a:srgbClr val="FFC15B"/>
                </a:solidFill>
                <a:latin typeface="+mn-lt"/>
                <a:ea typeface="+mn-ea"/>
                <a:cs typeface="+mn-cs"/>
                <a:sym typeface="Trebuchet MS" panose="020B0603020202020204" pitchFamily="34" charset="0"/>
              </a:rPr>
              <a:t>Table</a:t>
            </a:r>
            <a:r>
              <a:rPr lang="nb-NO" sz="5400">
                <a:solidFill>
                  <a:srgbClr val="FFC15B"/>
                </a:solidFill>
                <a:latin typeface="+mn-lt"/>
                <a:ea typeface="+mn-ea"/>
                <a:cs typeface="+mn-cs"/>
                <a:sym typeface="Trebuchet MS" panose="020B0603020202020204" pitchFamily="34" charset="0"/>
              </a:rPr>
              <a:t> </a:t>
            </a:r>
            <a:r>
              <a:rPr lang="nb-NO" sz="5400" err="1">
                <a:solidFill>
                  <a:srgbClr val="FFC15B"/>
                </a:solidFill>
                <a:latin typeface="+mn-lt"/>
                <a:ea typeface="+mn-ea"/>
                <a:cs typeface="+mn-cs"/>
                <a:sym typeface="Trebuchet MS" panose="020B0603020202020204" pitchFamily="34" charset="0"/>
              </a:rPr>
              <a:t>of</a:t>
            </a:r>
            <a:r>
              <a:rPr lang="nb-NO" sz="5400">
                <a:solidFill>
                  <a:srgbClr val="FFC15B"/>
                </a:solidFill>
                <a:latin typeface="+mn-lt"/>
                <a:ea typeface="+mn-ea"/>
                <a:cs typeface="+mn-cs"/>
                <a:sym typeface="Trebuchet MS" panose="020B0603020202020204" pitchFamily="34" charset="0"/>
              </a:rPr>
              <a:t> </a:t>
            </a:r>
            <a:r>
              <a:rPr lang="nb-NO" sz="5400" err="1">
                <a:solidFill>
                  <a:srgbClr val="FFC15B"/>
                </a:solidFill>
                <a:latin typeface="+mn-lt"/>
                <a:ea typeface="+mn-ea"/>
                <a:cs typeface="+mn-cs"/>
                <a:sym typeface="Trebuchet MS" panose="020B0603020202020204" pitchFamily="34" charset="0"/>
              </a:rPr>
              <a:t>contents</a:t>
            </a:r>
            <a:endParaRPr lang="nb-NO" sz="5400">
              <a:solidFill>
                <a:srgbClr val="FFC15B"/>
              </a:solidFill>
              <a:latin typeface="+mn-lt"/>
              <a:ea typeface="+mn-ea"/>
              <a:cs typeface="+mn-cs"/>
              <a:sym typeface="Trebuchet MS" panose="020B0603020202020204" pitchFamily="34" charset="0"/>
            </a:endParaRPr>
          </a:p>
        </p:txBody>
      </p:sp>
      <p:sp>
        <p:nvSpPr>
          <p:cNvPr id="24"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nb-NO" sz="700">
                <a:solidFill>
                  <a:schemeClr val="bg1"/>
                </a:solidFill>
                <a:latin typeface="+mn-lt"/>
                <a:ea typeface="+mn-ea"/>
                <a:cs typeface="+mn-cs"/>
                <a:sym typeface="Trebuchet MS" panose="020B0603020202020204" pitchFamily="34" charset="0"/>
              </a:rPr>
              <a:t>Copyright © 2021 by Boston </a:t>
            </a:r>
            <a:r>
              <a:rPr lang="nb-NO" sz="700" err="1">
                <a:solidFill>
                  <a:schemeClr val="bg1"/>
                </a:solidFill>
                <a:latin typeface="+mn-lt"/>
                <a:ea typeface="+mn-ea"/>
                <a:cs typeface="+mn-cs"/>
                <a:sym typeface="Trebuchet MS" panose="020B0603020202020204" pitchFamily="34" charset="0"/>
              </a:rPr>
              <a:t>Consulting</a:t>
            </a:r>
            <a:r>
              <a:rPr lang="nb-NO" sz="700">
                <a:solidFill>
                  <a:schemeClr val="bg1"/>
                </a:solidFill>
                <a:latin typeface="+mn-lt"/>
                <a:ea typeface="+mn-ea"/>
                <a:cs typeface="+mn-cs"/>
                <a:sym typeface="Trebuchet MS" panose="020B0603020202020204" pitchFamily="34" charset="0"/>
              </a:rPr>
              <a:t> Group. All </a:t>
            </a:r>
            <a:r>
              <a:rPr lang="nb-NO" sz="700" err="1">
                <a:solidFill>
                  <a:schemeClr val="bg1"/>
                </a:solidFill>
                <a:latin typeface="+mn-lt"/>
                <a:ea typeface="+mn-ea"/>
                <a:cs typeface="+mn-cs"/>
                <a:sym typeface="Trebuchet MS" panose="020B0603020202020204" pitchFamily="34" charset="0"/>
              </a:rPr>
              <a:t>rights</a:t>
            </a:r>
            <a:r>
              <a:rPr lang="nb-NO" sz="700">
                <a:solidFill>
                  <a:schemeClr val="bg1"/>
                </a:solidFill>
                <a:latin typeface="+mn-lt"/>
                <a:ea typeface="+mn-ea"/>
                <a:cs typeface="+mn-cs"/>
                <a:sym typeface="Trebuchet MS" panose="020B0603020202020204" pitchFamily="34" charset="0"/>
              </a:rPr>
              <a:t> </a:t>
            </a:r>
            <a:r>
              <a:rPr lang="nb-NO" sz="700" err="1">
                <a:solidFill>
                  <a:schemeClr val="bg1"/>
                </a:solidFill>
                <a:latin typeface="+mn-lt"/>
                <a:ea typeface="+mn-ea"/>
                <a:cs typeface="+mn-cs"/>
                <a:sym typeface="Trebuchet MS" panose="020B0603020202020204" pitchFamily="34" charset="0"/>
              </a:rPr>
              <a:t>reserved</a:t>
            </a:r>
            <a:r>
              <a:rPr lang="nb-NO" sz="700">
                <a:solidFill>
                  <a:schemeClr val="bg1"/>
                </a:solidFill>
                <a:latin typeface="+mn-lt"/>
                <a:ea typeface="+mn-ea"/>
                <a:cs typeface="+mn-cs"/>
                <a:sym typeface="Trebuchet MS" panose="020B0603020202020204" pitchFamily="34" charset="0"/>
              </a:rPr>
              <a:t>.</a:t>
            </a:r>
          </a:p>
        </p:txBody>
      </p:sp>
      <p:sp>
        <p:nvSpPr>
          <p:cNvPr id="19" name="TextBox 18"/>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1000" kern="1200">
              <a:solidFill>
                <a:schemeClr val="bg1"/>
              </a:solidFill>
              <a:latin typeface="+mn-lt"/>
              <a:ea typeface="+mn-ea"/>
              <a:cs typeface="+mn-cs"/>
              <a:sym typeface="Trebuchet MS" panose="020B0603020202020204" pitchFamily="34" charset="0"/>
            </a:endParaRPr>
          </a:p>
        </p:txBody>
      </p:sp>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2179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cSld name="Forside m/teks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31A3712-1212-4457-9C6A-785A2A6BD04B}"/>
              </a:ext>
            </a:extLst>
          </p:cNvPr>
          <p:cNvGraphicFramePr>
            <a:graphicFrameLocks noChangeAspect="1"/>
          </p:cNvGraphicFramePr>
          <p:nvPr>
            <p:custDataLst>
              <p:tags r:id="rId1"/>
            </p:custDataLst>
            <p:extLst>
              <p:ext uri="{D42A27DB-BD31-4B8C-83A1-F6EECF244321}">
                <p14:modId xmlns:p14="http://schemas.microsoft.com/office/powerpoint/2010/main" val="15581438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3" name="Object 2" hidden="1">
                        <a:extLst>
                          <a:ext uri="{FF2B5EF4-FFF2-40B4-BE49-F238E27FC236}">
                            <a16:creationId xmlns:a16="http://schemas.microsoft.com/office/drawing/2014/main" id="{D31A3712-1212-4457-9C6A-785A2A6BD04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Tittel 3"/>
          <p:cNvSpPr>
            <a:spLocks noGrp="1"/>
          </p:cNvSpPr>
          <p:nvPr>
            <p:ph type="ctrTitle" hasCustomPrompt="1"/>
          </p:nvPr>
        </p:nvSpPr>
        <p:spPr>
          <a:xfrm>
            <a:off x="1991544" y="2348880"/>
            <a:ext cx="9784761" cy="1656184"/>
          </a:xfrm>
        </p:spPr>
        <p:txBody>
          <a:bodyPr vert="horz">
            <a:normAutofit/>
          </a:bodyPr>
          <a:lstStyle>
            <a:lvl1pPr rtl="0">
              <a:defRPr sz="3600"/>
            </a:lvl1pPr>
          </a:lstStyle>
          <a:p>
            <a:r>
              <a:rPr lang="nb-NO" sz="3600"/>
              <a:t>Klikk for å redigere tittelstil</a:t>
            </a:r>
          </a:p>
        </p:txBody>
      </p:sp>
      <p:sp>
        <p:nvSpPr>
          <p:cNvPr id="17" name="Undertittel 4"/>
          <p:cNvSpPr>
            <a:spLocks noGrp="1"/>
          </p:cNvSpPr>
          <p:nvPr>
            <p:ph type="subTitle" idx="1" hasCustomPrompt="1"/>
          </p:nvPr>
        </p:nvSpPr>
        <p:spPr>
          <a:xfrm>
            <a:off x="1991544" y="4293096"/>
            <a:ext cx="9774403" cy="1080120"/>
          </a:xfrm>
        </p:spPr>
        <p:txBody>
          <a:bodyPr>
            <a:noAutofit/>
          </a:bodyPr>
          <a:lstStyle>
            <a:lvl1pPr marL="0" indent="0" rtl="0">
              <a:buNone/>
              <a:defRPr sz="2400">
                <a:solidFill>
                  <a:schemeClr val="tx2"/>
                </a:solidFill>
              </a:defRPr>
            </a:lvl1pPr>
          </a:lstStyle>
          <a:p>
            <a:r>
              <a:rPr lang="nb-NO" sz="2400"/>
              <a:t>Klikk for å redigere undertittelstil i malen</a:t>
            </a:r>
          </a:p>
        </p:txBody>
      </p:sp>
      <p:pic>
        <p:nvPicPr>
          <p:cNvPr id="6" name="Graphic 5">
            <a:extLst>
              <a:ext uri="{FF2B5EF4-FFF2-40B4-BE49-F238E27FC236}">
                <a16:creationId xmlns:a16="http://schemas.microsoft.com/office/drawing/2014/main" id="{D11A96A7-E13C-44BC-A07A-FC3851B035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75437" y="267790"/>
            <a:ext cx="1181203" cy="617981"/>
          </a:xfrm>
          <a:prstGeom prst="rect">
            <a:avLst/>
          </a:prstGeom>
        </p:spPr>
      </p:pic>
      <p:pic>
        <p:nvPicPr>
          <p:cNvPr id="8" name="Graphic 7">
            <a:extLst>
              <a:ext uri="{FF2B5EF4-FFF2-40B4-BE49-F238E27FC236}">
                <a16:creationId xmlns:a16="http://schemas.microsoft.com/office/drawing/2014/main" id="{16D61F0E-55E0-4E34-A77A-8F6865FC15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4791" y="2262860"/>
            <a:ext cx="1277390" cy="1277390"/>
          </a:xfrm>
          <a:prstGeom prst="rect">
            <a:avLst/>
          </a:prstGeom>
        </p:spPr>
      </p:pic>
    </p:spTree>
    <p:extLst>
      <p:ext uri="{BB962C8B-B14F-4D97-AF65-F5344CB8AC3E}">
        <p14:creationId xmlns:p14="http://schemas.microsoft.com/office/powerpoint/2010/main" val="17266887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Stort bil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0EB9962-5C98-4235-BEF3-21DDB12867A2}"/>
              </a:ext>
            </a:extLst>
          </p:cNvPr>
          <p:cNvGraphicFramePr>
            <a:graphicFrameLocks noChangeAspect="1"/>
          </p:cNvGraphicFramePr>
          <p:nvPr>
            <p:custDataLst>
              <p:tags r:id="rId1"/>
            </p:custDataLst>
            <p:extLst>
              <p:ext uri="{D42A27DB-BD31-4B8C-83A1-F6EECF244321}">
                <p14:modId xmlns:p14="http://schemas.microsoft.com/office/powerpoint/2010/main" val="38443619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4" name="Object 3" hidden="1">
                        <a:extLst>
                          <a:ext uri="{FF2B5EF4-FFF2-40B4-BE49-F238E27FC236}">
                            <a16:creationId xmlns:a16="http://schemas.microsoft.com/office/drawing/2014/main" id="{10EB9962-5C98-4235-BEF3-21DDB12867A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Plassholder for bilde 3"/>
          <p:cNvSpPr>
            <a:spLocks noGrp="1"/>
          </p:cNvSpPr>
          <p:nvPr>
            <p:ph type="pic" sz="quarter" idx="19" hasCustomPrompt="1"/>
          </p:nvPr>
        </p:nvSpPr>
        <p:spPr>
          <a:xfrm>
            <a:off x="334046" y="891259"/>
            <a:ext cx="11510425" cy="5634086"/>
          </a:xfrm>
        </p:spPr>
        <p:txBody>
          <a:bodyPr tIns="1619676"/>
          <a:lstStyle>
            <a:lvl1pPr marL="0" indent="0" algn="ctr" rtl="0">
              <a:buNone/>
              <a:defRPr/>
            </a:lvl1pPr>
          </a:lstStyle>
          <a:p>
            <a:r>
              <a:rPr lang="nb-NO"/>
              <a:t>Klikk på ikonet for å legge til et bilde</a:t>
            </a:r>
          </a:p>
        </p:txBody>
      </p:sp>
      <p:sp>
        <p:nvSpPr>
          <p:cNvPr id="2" name="Slide Number Placeholder 1">
            <a:extLst>
              <a:ext uri="{FF2B5EF4-FFF2-40B4-BE49-F238E27FC236}">
                <a16:creationId xmlns:a16="http://schemas.microsoft.com/office/drawing/2014/main" id="{8C1F6929-0DBD-4A27-B027-FC2A21E67761}"/>
              </a:ext>
            </a:extLst>
          </p:cNvPr>
          <p:cNvSpPr>
            <a:spLocks noGrp="1"/>
          </p:cNvSpPr>
          <p:nvPr>
            <p:ph type="sldNum" sz="quarter" idx="20"/>
          </p:nvPr>
        </p:nvSpPr>
        <p:spPr/>
        <p:txBody>
          <a:bodyPr/>
          <a:lstStyle>
            <a:lvl1pPr rtl="0">
              <a:defRPr/>
            </a:lvl1pPr>
          </a:lstStyle>
          <a:p>
            <a:fld id="{506AC2BF-D24A-4EB7-9901-6BA93FB1C43F}" type="slidenum">
              <a:rPr lang="nb-NO" smtClean="0"/>
              <a:pPr/>
              <a:t>‹#›</a:t>
            </a:fld>
            <a:endParaRPr lang="nb-NO"/>
          </a:p>
        </p:txBody>
      </p:sp>
      <p:sp>
        <p:nvSpPr>
          <p:cNvPr id="6" name="Title 5">
            <a:extLst>
              <a:ext uri="{FF2B5EF4-FFF2-40B4-BE49-F238E27FC236}">
                <a16:creationId xmlns:a16="http://schemas.microsoft.com/office/drawing/2014/main" id="{A22DAE62-E13E-456F-BD91-A461A076C9C8}"/>
              </a:ext>
            </a:extLst>
          </p:cNvPr>
          <p:cNvSpPr>
            <a:spLocks noGrp="1"/>
          </p:cNvSpPr>
          <p:nvPr>
            <p:ph type="title" hasCustomPrompt="1"/>
          </p:nvPr>
        </p:nvSpPr>
        <p:spPr>
          <a:xfrm>
            <a:off x="334047" y="260648"/>
            <a:ext cx="10586489" cy="332399"/>
          </a:xfrm>
        </p:spPr>
        <p:txBody>
          <a:bodyPr vert="horz"/>
          <a:lstStyle>
            <a:lvl1pPr rtl="0">
              <a:defRPr/>
            </a:lvl1pPr>
          </a:lstStyle>
          <a:p>
            <a:r>
              <a:rPr lang="nb-NO"/>
              <a:t>Klikk for å redigere tittelstil</a:t>
            </a:r>
          </a:p>
        </p:txBody>
      </p:sp>
    </p:spTree>
    <p:extLst>
      <p:ext uri="{BB962C8B-B14F-4D97-AF65-F5344CB8AC3E}">
        <p14:creationId xmlns:p14="http://schemas.microsoft.com/office/powerpoint/2010/main" val="32765013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Tittel, innhold og bil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800DF02-35F2-4AFF-8FC7-DF3D9A82DB7C}"/>
              </a:ext>
            </a:extLst>
          </p:cNvPr>
          <p:cNvGraphicFramePr>
            <a:graphicFrameLocks noChangeAspect="1"/>
          </p:cNvGraphicFramePr>
          <p:nvPr>
            <p:custDataLst>
              <p:tags r:id="rId1"/>
            </p:custDataLst>
            <p:extLst>
              <p:ext uri="{D42A27DB-BD31-4B8C-83A1-F6EECF244321}">
                <p14:modId xmlns:p14="http://schemas.microsoft.com/office/powerpoint/2010/main" val="20423621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4" name="Object 3" hidden="1">
                        <a:extLst>
                          <a:ext uri="{FF2B5EF4-FFF2-40B4-BE49-F238E27FC236}">
                            <a16:creationId xmlns:a16="http://schemas.microsoft.com/office/drawing/2014/main" id="{5800DF02-35F2-4AFF-8FC7-DF3D9A82DB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Plassholder for innhold 2"/>
          <p:cNvSpPr>
            <a:spLocks noGrp="1"/>
          </p:cNvSpPr>
          <p:nvPr>
            <p:ph idx="1" hasCustomPrompt="1"/>
          </p:nvPr>
        </p:nvSpPr>
        <p:spPr>
          <a:xfrm>
            <a:off x="334800" y="900000"/>
            <a:ext cx="4342799" cy="5633807"/>
          </a:xfrm>
        </p:spPr>
        <p:txBody>
          <a:bodyPr/>
          <a:lstStyle>
            <a:lvl1pPr rtl="0">
              <a:defRPr/>
            </a:lvl1pPr>
            <a:lvl2pPr rtl="0">
              <a:defRPr/>
            </a:lvl2pPr>
            <a:lvl3pPr rtl="0">
              <a:defRPr/>
            </a:lvl3pPr>
            <a:lvl4pPr rtl="0">
              <a:defRPr/>
            </a:lvl4pPr>
            <a:lvl5pPr rtl="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0" name="Plassholder for bilde 3"/>
          <p:cNvSpPr>
            <a:spLocks noGrp="1"/>
          </p:cNvSpPr>
          <p:nvPr>
            <p:ph type="pic" sz="quarter" idx="19" hasCustomPrompt="1"/>
          </p:nvPr>
        </p:nvSpPr>
        <p:spPr>
          <a:xfrm>
            <a:off x="5040000" y="900000"/>
            <a:ext cx="6807600" cy="5633807"/>
          </a:xfrm>
        </p:spPr>
        <p:txBody>
          <a:bodyPr tIns="1619676"/>
          <a:lstStyle>
            <a:lvl1pPr marL="0" indent="0" algn="ctr" rtl="0">
              <a:buNone/>
              <a:defRPr/>
            </a:lvl1pPr>
          </a:lstStyle>
          <a:p>
            <a:r>
              <a:rPr lang="nb-NO"/>
              <a:t>Klikk på ikonet for å legge til et bilde</a:t>
            </a:r>
          </a:p>
        </p:txBody>
      </p:sp>
      <p:sp>
        <p:nvSpPr>
          <p:cNvPr id="3" name="Slide Number Placeholder 2">
            <a:extLst>
              <a:ext uri="{FF2B5EF4-FFF2-40B4-BE49-F238E27FC236}">
                <a16:creationId xmlns:a16="http://schemas.microsoft.com/office/drawing/2014/main" id="{2688EBAF-9C54-44D6-A577-E1A0E57E2078}"/>
              </a:ext>
            </a:extLst>
          </p:cNvPr>
          <p:cNvSpPr>
            <a:spLocks noGrp="1"/>
          </p:cNvSpPr>
          <p:nvPr>
            <p:ph type="sldNum" sz="quarter" idx="20"/>
          </p:nvPr>
        </p:nvSpPr>
        <p:spPr/>
        <p:txBody>
          <a:bodyPr/>
          <a:lstStyle>
            <a:lvl1pPr rtl="0">
              <a:defRPr/>
            </a:lvl1pPr>
          </a:lstStyle>
          <a:p>
            <a:fld id="{506AC2BF-D24A-4EB7-9901-6BA93FB1C43F}" type="slidenum">
              <a:rPr lang="nb-NO" smtClean="0"/>
              <a:pPr/>
              <a:t>‹#›</a:t>
            </a:fld>
            <a:endParaRPr lang="nb-NO"/>
          </a:p>
        </p:txBody>
      </p:sp>
      <p:sp>
        <p:nvSpPr>
          <p:cNvPr id="5" name="Title 4">
            <a:extLst>
              <a:ext uri="{FF2B5EF4-FFF2-40B4-BE49-F238E27FC236}">
                <a16:creationId xmlns:a16="http://schemas.microsoft.com/office/drawing/2014/main" id="{8D5541F6-4938-4A31-A761-6CF43C786ED2}"/>
              </a:ext>
            </a:extLst>
          </p:cNvPr>
          <p:cNvSpPr>
            <a:spLocks noGrp="1"/>
          </p:cNvSpPr>
          <p:nvPr>
            <p:ph type="title" hasCustomPrompt="1"/>
          </p:nvPr>
        </p:nvSpPr>
        <p:spPr>
          <a:xfrm>
            <a:off x="334800" y="252000"/>
            <a:ext cx="10576137" cy="332399"/>
          </a:xfrm>
        </p:spPr>
        <p:txBody>
          <a:bodyPr vert="horz"/>
          <a:lstStyle>
            <a:lvl1pPr rtl="0">
              <a:defRPr/>
            </a:lvl1pPr>
          </a:lstStyle>
          <a:p>
            <a:r>
              <a:rPr lang="nb-NO"/>
              <a:t>Klikk for å redigere tittelstil</a:t>
            </a:r>
          </a:p>
        </p:txBody>
      </p:sp>
    </p:spTree>
    <p:extLst>
      <p:ext uri="{BB962C8B-B14F-4D97-AF65-F5344CB8AC3E}">
        <p14:creationId xmlns:p14="http://schemas.microsoft.com/office/powerpoint/2010/main" val="3824358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Tittel og innhold">
    <p:bg>
      <p:bgRef idx="1001">
        <a:schemeClr val="bg1"/>
      </p:bgRef>
    </p:bg>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334048" y="900001"/>
            <a:ext cx="11510423" cy="5623952"/>
          </a:xfrm>
        </p:spPr>
        <p:txBody>
          <a:bodyPr/>
          <a:lstStyle>
            <a:lvl1pPr>
              <a:spcAft>
                <a:spcPts val="0"/>
              </a:spcAft>
              <a:defRPr/>
            </a:lvl1pPr>
            <a:lvl2pPr>
              <a:spcBef>
                <a:spcPts val="0"/>
              </a:spcBef>
              <a:defRPr/>
            </a:lvl2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Slide Number Placeholder 3">
            <a:extLst>
              <a:ext uri="{FF2B5EF4-FFF2-40B4-BE49-F238E27FC236}">
                <a16:creationId xmlns:a16="http://schemas.microsoft.com/office/drawing/2014/main" id="{8D8C802B-AE49-47BB-AF14-1B113F366F09}"/>
              </a:ext>
            </a:extLst>
          </p:cNvPr>
          <p:cNvSpPr>
            <a:spLocks noGrp="1"/>
          </p:cNvSpPr>
          <p:nvPr>
            <p:ph type="sldNum" sz="quarter" idx="14"/>
          </p:nvPr>
        </p:nvSpPr>
        <p:spPr/>
        <p:txBody>
          <a:bodyPr/>
          <a:lstStyle/>
          <a:p>
            <a:fld id="{506AC2BF-D24A-4EB7-9901-6BA93FB1C43F}" type="slidenum">
              <a:rPr lang="en-US" smtClean="0"/>
              <a:pPr/>
              <a:t>‹#›</a:t>
            </a:fld>
            <a:endParaRPr lang="en-US"/>
          </a:p>
        </p:txBody>
      </p:sp>
      <p:sp>
        <p:nvSpPr>
          <p:cNvPr id="2" name="Title 1">
            <a:extLst>
              <a:ext uri="{FF2B5EF4-FFF2-40B4-BE49-F238E27FC236}">
                <a16:creationId xmlns:a16="http://schemas.microsoft.com/office/drawing/2014/main" id="{010D002B-773B-415D-A15F-838EC0659ACF}"/>
              </a:ext>
            </a:extLst>
          </p:cNvPr>
          <p:cNvSpPr>
            <a:spLocks noGrp="1"/>
          </p:cNvSpPr>
          <p:nvPr>
            <p:ph type="title"/>
          </p:nvPr>
        </p:nvSpPr>
        <p:spPr>
          <a:xfrm>
            <a:off x="334048" y="252000"/>
            <a:ext cx="10586488" cy="469132"/>
          </a:xfrm>
        </p:spPr>
        <p:txBody>
          <a:bodyPr/>
          <a:lstStyle/>
          <a:p>
            <a:r>
              <a:rPr lang="nb-NO"/>
              <a:t>Klikk for å redigere tittelstil</a:t>
            </a:r>
            <a:endParaRPr lang="en-US"/>
          </a:p>
        </p:txBody>
      </p:sp>
    </p:spTree>
    <p:extLst>
      <p:ext uri="{BB962C8B-B14F-4D97-AF65-F5344CB8AC3E}">
        <p14:creationId xmlns:p14="http://schemas.microsoft.com/office/powerpoint/2010/main" val="3515404060"/>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FRAM basis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82FD6C4-8929-4CFD-8131-13B752DD2A44}"/>
              </a:ext>
            </a:extLst>
          </p:cNvPr>
          <p:cNvGraphicFramePr>
            <a:graphicFrameLocks noChangeAspect="1"/>
          </p:cNvGraphicFramePr>
          <p:nvPr userDrawn="1">
            <p:custDataLst>
              <p:tags r:id="rId1"/>
            </p:custDataLst>
            <p:extLst>
              <p:ext uri="{D42A27DB-BD31-4B8C-83A1-F6EECF244321}">
                <p14:modId xmlns:p14="http://schemas.microsoft.com/office/powerpoint/2010/main" val="20715660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4" name="Object 3" hidden="1">
                        <a:extLst>
                          <a:ext uri="{FF2B5EF4-FFF2-40B4-BE49-F238E27FC236}">
                            <a16:creationId xmlns:a16="http://schemas.microsoft.com/office/drawing/2014/main" id="{682FD6C4-8929-4CFD-8131-13B752DD2A4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29AF67E-8BF7-414C-90CC-B755D7E5F7E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0" i="0" baseline="0">
              <a:latin typeface="Calibri" panose="020F0502020204030204" pitchFamily="34" charset="0"/>
              <a:ea typeface="+mj-ea"/>
              <a:cs typeface="+mj-cs"/>
              <a:sym typeface="Calibri" panose="020F0502020204030204" pitchFamily="34" charset="0"/>
            </a:endParaRPr>
          </a:p>
        </p:txBody>
      </p:sp>
      <p:sp>
        <p:nvSpPr>
          <p:cNvPr id="3" name="Slide Number Placeholder 2">
            <a:extLst>
              <a:ext uri="{FF2B5EF4-FFF2-40B4-BE49-F238E27FC236}">
                <a16:creationId xmlns:a16="http://schemas.microsoft.com/office/drawing/2014/main" id="{AF927809-DC3F-4590-9353-55324975CCC8}"/>
              </a:ext>
            </a:extLst>
          </p:cNvPr>
          <p:cNvSpPr>
            <a:spLocks noGrp="1"/>
          </p:cNvSpPr>
          <p:nvPr>
            <p:ph type="sldNum" sz="quarter" idx="10"/>
          </p:nvPr>
        </p:nvSpPr>
        <p:spPr/>
        <p:txBody>
          <a:bodyPr/>
          <a:lstStyle/>
          <a:p>
            <a:fld id="{506AC2BF-D24A-4EB7-9901-6BA93FB1C43F}" type="slidenum">
              <a:rPr lang="en-US" smtClean="0"/>
              <a:pPr/>
              <a:t>‹#›</a:t>
            </a:fld>
            <a:endParaRPr lang="en-US"/>
          </a:p>
        </p:txBody>
      </p:sp>
      <p:sp>
        <p:nvSpPr>
          <p:cNvPr id="8" name="Title 7">
            <a:extLst>
              <a:ext uri="{FF2B5EF4-FFF2-40B4-BE49-F238E27FC236}">
                <a16:creationId xmlns:a16="http://schemas.microsoft.com/office/drawing/2014/main" id="{D69579AF-751F-4953-BD3D-457D6AECA4CE}"/>
              </a:ext>
            </a:extLst>
          </p:cNvPr>
          <p:cNvSpPr>
            <a:spLocks noGrp="1"/>
          </p:cNvSpPr>
          <p:nvPr>
            <p:ph type="title"/>
          </p:nvPr>
        </p:nvSpPr>
        <p:spPr>
          <a:xfrm>
            <a:off x="334799" y="633600"/>
            <a:ext cx="11563200" cy="469132"/>
          </a:xfrm>
        </p:spPr>
        <p:txBody>
          <a:bodyPr>
            <a:noAutofit/>
          </a:bodyPr>
          <a:lstStyle>
            <a:lvl1pPr>
              <a:defRPr sz="2000">
                <a:solidFill>
                  <a:schemeClr val="accent2"/>
                </a:solidFill>
              </a:defRPr>
            </a:lvl1pPr>
          </a:lstStyle>
          <a:p>
            <a:r>
              <a:rPr lang="en-US"/>
              <a:t>Click to edit Master title style</a:t>
            </a:r>
            <a:endParaRPr lang="nb-NO"/>
          </a:p>
        </p:txBody>
      </p:sp>
      <p:sp>
        <p:nvSpPr>
          <p:cNvPr id="10" name="Text Placeholder 9">
            <a:extLst>
              <a:ext uri="{FF2B5EF4-FFF2-40B4-BE49-F238E27FC236}">
                <a16:creationId xmlns:a16="http://schemas.microsoft.com/office/drawing/2014/main" id="{56C0146E-59E5-46A7-92DE-3E0C6044801C}"/>
              </a:ext>
            </a:extLst>
          </p:cNvPr>
          <p:cNvSpPr>
            <a:spLocks noGrp="1"/>
          </p:cNvSpPr>
          <p:nvPr>
            <p:ph type="body" sz="quarter" idx="11"/>
          </p:nvPr>
        </p:nvSpPr>
        <p:spPr>
          <a:xfrm>
            <a:off x="334800" y="248400"/>
            <a:ext cx="10731600" cy="356400"/>
          </a:xfrm>
        </p:spPr>
        <p:txBody>
          <a:bodyPr>
            <a:noAutofit/>
          </a:bodyPr>
          <a:lstStyle>
            <a:lvl1pPr marL="0" indent="0">
              <a:buNone/>
              <a:defRPr sz="1600">
                <a:solidFill>
                  <a:schemeClr val="tx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a:t>Click to edit Master text styles</a:t>
            </a:r>
            <a:endParaRPr lang="nb-NO"/>
          </a:p>
        </p:txBody>
      </p:sp>
      <p:sp>
        <p:nvSpPr>
          <p:cNvPr id="12" name="Content Placeholder 11">
            <a:extLst>
              <a:ext uri="{FF2B5EF4-FFF2-40B4-BE49-F238E27FC236}">
                <a16:creationId xmlns:a16="http://schemas.microsoft.com/office/drawing/2014/main" id="{68CB3E58-E943-45F7-8328-B3C4A06A5A51}"/>
              </a:ext>
            </a:extLst>
          </p:cNvPr>
          <p:cNvSpPr>
            <a:spLocks noGrp="1"/>
          </p:cNvSpPr>
          <p:nvPr>
            <p:ph sz="quarter" idx="12"/>
          </p:nvPr>
        </p:nvSpPr>
        <p:spPr>
          <a:xfrm>
            <a:off x="334963" y="1268412"/>
            <a:ext cx="11563350" cy="5184923"/>
          </a:xfrm>
        </p:spPr>
        <p:txBody>
          <a:bodyPr>
            <a:normAutofit/>
          </a:bodyPr>
          <a:lstStyle>
            <a:lvl1pPr marL="302394" indent="-302394">
              <a:buFont typeface="Arial" panose="020B0604020202020204" pitchFamily="34" charset="0"/>
              <a:buChar char="•"/>
              <a:defRPr sz="1200">
                <a:solidFill>
                  <a:schemeClr val="accent2"/>
                </a:solidFill>
              </a:defRPr>
            </a:lvl1pPr>
            <a:lvl2pPr marL="569076" indent="-251065">
              <a:buFont typeface="Wingdings" panose="05000000000000000000" pitchFamily="2" charset="2"/>
              <a:buChar char="§"/>
              <a:defRPr sz="1200">
                <a:solidFill>
                  <a:schemeClr val="accent2"/>
                </a:solidFill>
              </a:defRPr>
            </a:lvl2pPr>
            <a:lvl3pPr marL="845027" indent="-342900">
              <a:buFont typeface="+mj-lt"/>
              <a:buAutoNum type="arabicPeriod"/>
              <a:defRPr sz="1200">
                <a:solidFill>
                  <a:schemeClr val="accent2"/>
                </a:solidFill>
              </a:defRPr>
            </a:lvl3pPr>
            <a:lvl4pPr marL="1036951" indent="-342900">
              <a:buFont typeface="+mj-lt"/>
              <a:buAutoNum type="alphaLcParenR"/>
              <a:defRPr sz="1200">
                <a:solidFill>
                  <a:schemeClr val="accent2"/>
                </a:solidFill>
              </a:defRPr>
            </a:lvl4pPr>
            <a:lvl5pPr marL="1345163" indent="-400050">
              <a:buFont typeface="+mj-lt"/>
              <a:buAutoNum type="romanLcPeriod"/>
              <a:defRPr sz="120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17565522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Forside m/bilde">
    <p:spTree>
      <p:nvGrpSpPr>
        <p:cNvPr id="1" name=""/>
        <p:cNvGrpSpPr/>
        <p:nvPr/>
      </p:nvGrpSpPr>
      <p:grpSpPr>
        <a:xfrm>
          <a:off x="0" y="0"/>
          <a:ext cx="0" cy="0"/>
          <a:chOff x="0" y="0"/>
          <a:chExt cx="0" cy="0"/>
        </a:xfrm>
      </p:grpSpPr>
      <p:sp>
        <p:nvSpPr>
          <p:cNvPr id="15" name="Plassholder for bilde 14"/>
          <p:cNvSpPr>
            <a:spLocks noGrp="1"/>
          </p:cNvSpPr>
          <p:nvPr>
            <p:ph type="pic" sz="quarter" idx="12" hasCustomPrompt="1"/>
          </p:nvPr>
        </p:nvSpPr>
        <p:spPr>
          <a:xfrm>
            <a:off x="335360" y="1928444"/>
            <a:ext cx="11521279" cy="4610057"/>
          </a:xfrm>
          <a:noFill/>
        </p:spPr>
        <p:txBody>
          <a:bodyPr tIns="1644764"/>
          <a:lstStyle>
            <a:lvl1pPr algn="ctr">
              <a:buNone/>
              <a:defRPr baseline="0"/>
            </a:lvl1pPr>
          </a:lstStyle>
          <a:p>
            <a:r>
              <a:rPr lang="nb-NO"/>
              <a:t>Sett inn bilde</a:t>
            </a:r>
          </a:p>
        </p:txBody>
      </p:sp>
      <p:sp>
        <p:nvSpPr>
          <p:cNvPr id="2" name="Tittel 1"/>
          <p:cNvSpPr>
            <a:spLocks noGrp="1"/>
          </p:cNvSpPr>
          <p:nvPr>
            <p:ph type="ctrTitle"/>
          </p:nvPr>
        </p:nvSpPr>
        <p:spPr>
          <a:xfrm>
            <a:off x="1940026" y="1265334"/>
            <a:ext cx="9916613" cy="502024"/>
          </a:xfrm>
        </p:spPr>
        <p:txBody>
          <a:bodyPr>
            <a:normAutofit/>
          </a:bodyPr>
          <a:lstStyle>
            <a:lvl1pPr>
              <a:defRPr sz="2800"/>
            </a:lvl1pPr>
          </a:lstStyle>
          <a:p>
            <a:r>
              <a:rPr lang="nb-NO"/>
              <a:t>Klikk for å redigere tittelstil</a:t>
            </a:r>
          </a:p>
        </p:txBody>
      </p:sp>
      <p:sp>
        <p:nvSpPr>
          <p:cNvPr id="3" name="Undertittel 2"/>
          <p:cNvSpPr>
            <a:spLocks noGrp="1"/>
          </p:cNvSpPr>
          <p:nvPr>
            <p:ph type="subTitle" idx="1"/>
          </p:nvPr>
        </p:nvSpPr>
        <p:spPr>
          <a:xfrm>
            <a:off x="1940027" y="924754"/>
            <a:ext cx="9916613" cy="339502"/>
          </a:xfrm>
        </p:spPr>
        <p:txBody>
          <a:bodyPr>
            <a:normAutofit/>
          </a:bodyPr>
          <a:lstStyle>
            <a:lvl1pPr marL="0" indent="0" algn="l">
              <a:buNone/>
              <a:defRPr sz="1800">
                <a:solidFill>
                  <a:srgbClr val="ED9300"/>
                </a:solidFill>
              </a:defRPr>
            </a:lvl1pPr>
            <a:lvl2pPr marL="457018" indent="0" algn="ctr">
              <a:buNone/>
              <a:defRPr>
                <a:solidFill>
                  <a:schemeClr val="tx1">
                    <a:tint val="75000"/>
                  </a:schemeClr>
                </a:solidFill>
              </a:defRPr>
            </a:lvl2pPr>
            <a:lvl3pPr marL="914035" indent="0" algn="ctr">
              <a:buNone/>
              <a:defRPr>
                <a:solidFill>
                  <a:schemeClr val="tx1">
                    <a:tint val="75000"/>
                  </a:schemeClr>
                </a:solidFill>
              </a:defRPr>
            </a:lvl3pPr>
            <a:lvl4pPr marL="1371052" indent="0" algn="ctr">
              <a:buNone/>
              <a:defRPr>
                <a:solidFill>
                  <a:schemeClr val="tx1">
                    <a:tint val="75000"/>
                  </a:schemeClr>
                </a:solidFill>
              </a:defRPr>
            </a:lvl4pPr>
            <a:lvl5pPr marL="1828069" indent="0" algn="ctr">
              <a:buNone/>
              <a:defRPr>
                <a:solidFill>
                  <a:schemeClr val="tx1">
                    <a:tint val="75000"/>
                  </a:schemeClr>
                </a:solidFill>
              </a:defRPr>
            </a:lvl5pPr>
            <a:lvl6pPr marL="2285086" indent="0" algn="ctr">
              <a:buNone/>
              <a:defRPr>
                <a:solidFill>
                  <a:schemeClr val="tx1">
                    <a:tint val="75000"/>
                  </a:schemeClr>
                </a:solidFill>
              </a:defRPr>
            </a:lvl6pPr>
            <a:lvl7pPr marL="2742103" indent="0" algn="ctr">
              <a:buNone/>
              <a:defRPr>
                <a:solidFill>
                  <a:schemeClr val="tx1">
                    <a:tint val="75000"/>
                  </a:schemeClr>
                </a:solidFill>
              </a:defRPr>
            </a:lvl7pPr>
            <a:lvl8pPr marL="3199120" indent="0" algn="ctr">
              <a:buNone/>
              <a:defRPr>
                <a:solidFill>
                  <a:schemeClr val="tx1">
                    <a:tint val="75000"/>
                  </a:schemeClr>
                </a:solidFill>
              </a:defRPr>
            </a:lvl8pPr>
            <a:lvl9pPr marL="3656138" indent="0" algn="ctr">
              <a:buNone/>
              <a:defRPr>
                <a:solidFill>
                  <a:schemeClr val="tx1">
                    <a:tint val="75000"/>
                  </a:schemeClr>
                </a:solidFill>
              </a:defRPr>
            </a:lvl9pPr>
          </a:lstStyle>
          <a:p>
            <a:r>
              <a:rPr lang="nb-NO"/>
              <a:t>Klikk for å redigere undertittelstil i malen</a:t>
            </a:r>
          </a:p>
        </p:txBody>
      </p:sp>
      <p:sp>
        <p:nvSpPr>
          <p:cNvPr id="6" name="Slide Number Placeholder 5">
            <a:extLst>
              <a:ext uri="{FF2B5EF4-FFF2-40B4-BE49-F238E27FC236}">
                <a16:creationId xmlns:a16="http://schemas.microsoft.com/office/drawing/2014/main" id="{50EC3166-6758-48A4-B49C-F9932EA75A85}"/>
              </a:ext>
            </a:extLst>
          </p:cNvPr>
          <p:cNvSpPr>
            <a:spLocks noGrp="1"/>
          </p:cNvSpPr>
          <p:nvPr>
            <p:ph type="sldNum" sz="quarter" idx="15"/>
          </p:nvPr>
        </p:nvSpPr>
        <p:spPr/>
        <p:txBody>
          <a:bodyPr/>
          <a:lstStyle/>
          <a:p>
            <a:fld id="{506AC2BF-D24A-4EB7-9901-6BA93FB1C43F}" type="slidenum">
              <a:rPr lang="en-US" smtClean="0"/>
              <a:pPr/>
              <a:t>‹#›</a:t>
            </a:fld>
            <a:endParaRPr lang="en-US"/>
          </a:p>
        </p:txBody>
      </p:sp>
      <p:pic>
        <p:nvPicPr>
          <p:cNvPr id="10" name="Graphic 9">
            <a:extLst>
              <a:ext uri="{FF2B5EF4-FFF2-40B4-BE49-F238E27FC236}">
                <a16:creationId xmlns:a16="http://schemas.microsoft.com/office/drawing/2014/main" id="{A566A5AD-43D5-4D32-8F27-633B39B41C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75437" y="267790"/>
            <a:ext cx="1181203" cy="617981"/>
          </a:xfrm>
          <a:prstGeom prst="rect">
            <a:avLst/>
          </a:prstGeom>
        </p:spPr>
      </p:pic>
      <p:pic>
        <p:nvPicPr>
          <p:cNvPr id="11" name="Graphic 10">
            <a:extLst>
              <a:ext uri="{FF2B5EF4-FFF2-40B4-BE49-F238E27FC236}">
                <a16:creationId xmlns:a16="http://schemas.microsoft.com/office/drawing/2014/main" id="{E436F438-CDE3-402C-9EA0-62FD69DE0E0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35360" y="319499"/>
            <a:ext cx="1277390" cy="1277390"/>
          </a:xfrm>
          <a:prstGeom prst="rect">
            <a:avLst/>
          </a:prstGeom>
        </p:spPr>
      </p:pic>
    </p:spTree>
    <p:extLst>
      <p:ext uri="{BB962C8B-B14F-4D97-AF65-F5344CB8AC3E}">
        <p14:creationId xmlns:p14="http://schemas.microsoft.com/office/powerpoint/2010/main" val="3999602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Heldekkende bilde med marg">
    <p:spTree>
      <p:nvGrpSpPr>
        <p:cNvPr id="1" name=""/>
        <p:cNvGrpSpPr/>
        <p:nvPr/>
      </p:nvGrpSpPr>
      <p:grpSpPr>
        <a:xfrm>
          <a:off x="0" y="0"/>
          <a:ext cx="0" cy="0"/>
          <a:chOff x="0" y="0"/>
          <a:chExt cx="0" cy="0"/>
        </a:xfrm>
      </p:grpSpPr>
      <p:sp>
        <p:nvSpPr>
          <p:cNvPr id="4" name="Plassholder for bilde 3"/>
          <p:cNvSpPr>
            <a:spLocks noGrp="1"/>
          </p:cNvSpPr>
          <p:nvPr>
            <p:ph type="pic" sz="quarter" idx="19"/>
          </p:nvPr>
        </p:nvSpPr>
        <p:spPr>
          <a:xfrm>
            <a:off x="332888" y="312459"/>
            <a:ext cx="11518444" cy="6212886"/>
          </a:xfrm>
        </p:spPr>
        <p:txBody>
          <a:bodyPr tIns="1619676"/>
          <a:lstStyle>
            <a:lvl1pPr marL="0" indent="0" algn="ctr">
              <a:buNone/>
              <a:defRPr/>
            </a:lvl1pPr>
          </a:lstStyle>
          <a:p>
            <a:r>
              <a:rPr lang="nb-NO"/>
              <a:t>Klikk på ikonet for å legge til et bilde</a:t>
            </a:r>
            <a:endParaRPr lang="en-GB"/>
          </a:p>
        </p:txBody>
      </p:sp>
      <p:sp>
        <p:nvSpPr>
          <p:cNvPr id="2" name="Slide Number Placeholder 1">
            <a:extLst>
              <a:ext uri="{FF2B5EF4-FFF2-40B4-BE49-F238E27FC236}">
                <a16:creationId xmlns:a16="http://schemas.microsoft.com/office/drawing/2014/main" id="{056F6A84-C71A-4C0B-AAFE-6E0BC1827EB3}"/>
              </a:ext>
            </a:extLst>
          </p:cNvPr>
          <p:cNvSpPr>
            <a:spLocks noGrp="1"/>
          </p:cNvSpPr>
          <p:nvPr>
            <p:ph type="sldNum" sz="quarter" idx="20"/>
          </p:nvPr>
        </p:nvSpPr>
        <p:spPr/>
        <p:txBody>
          <a:bodyPr/>
          <a:lstStyle/>
          <a:p>
            <a:fld id="{506AC2BF-D24A-4EB7-9901-6BA93FB1C43F}" type="slidenum">
              <a:rPr lang="en-US" smtClean="0"/>
              <a:pPr/>
              <a:t>‹#›</a:t>
            </a:fld>
            <a:endParaRPr lang="en-US"/>
          </a:p>
        </p:txBody>
      </p:sp>
      <p:pic>
        <p:nvPicPr>
          <p:cNvPr id="5" name="Graphic 7">
            <a:extLst>
              <a:ext uri="{FF2B5EF4-FFF2-40B4-BE49-F238E27FC236}">
                <a16:creationId xmlns:a16="http://schemas.microsoft.com/office/drawing/2014/main" id="{31A6CD11-E977-49CF-A845-B2E5D94F536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64552" y="227894"/>
            <a:ext cx="776034" cy="406005"/>
          </a:xfrm>
          <a:prstGeom prst="rect">
            <a:avLst/>
          </a:prstGeom>
        </p:spPr>
      </p:pic>
    </p:spTree>
    <p:extLst>
      <p:ext uri="{BB962C8B-B14F-4D97-AF65-F5344CB8AC3E}">
        <p14:creationId xmlns:p14="http://schemas.microsoft.com/office/powerpoint/2010/main" val="30092978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DF29BC5-E75A-DE10-3B8B-32283373C0C0}"/>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BECC3660-890C-DADD-7B02-255CDEC8E2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61D7A4B3-73BC-FD17-0D9D-2887D7359F8B}"/>
              </a:ext>
            </a:extLst>
          </p:cNvPr>
          <p:cNvSpPr>
            <a:spLocks noGrp="1"/>
          </p:cNvSpPr>
          <p:nvPr>
            <p:ph type="dt" sz="half" idx="10"/>
          </p:nvPr>
        </p:nvSpPr>
        <p:spPr/>
        <p:txBody>
          <a:bodyPr/>
          <a:lstStyle/>
          <a:p>
            <a:fld id="{901C56CF-2FE0-43E8-B5AF-3A35AEF5AB54}" type="datetimeFigureOut">
              <a:rPr lang="nb-NO" smtClean="0"/>
              <a:t>03.04.2024</a:t>
            </a:fld>
            <a:endParaRPr lang="nb-NO"/>
          </a:p>
        </p:txBody>
      </p:sp>
      <p:sp>
        <p:nvSpPr>
          <p:cNvPr id="5" name="Plassholder for bunntekst 4">
            <a:extLst>
              <a:ext uri="{FF2B5EF4-FFF2-40B4-BE49-F238E27FC236}">
                <a16:creationId xmlns:a16="http://schemas.microsoft.com/office/drawing/2014/main" id="{9B755015-C917-3BB0-BCBA-6D5A0E3BC1C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7636E06-0EFA-9C08-AD74-E51CC7E5D301}"/>
              </a:ext>
            </a:extLst>
          </p:cNvPr>
          <p:cNvSpPr>
            <a:spLocks noGrp="1"/>
          </p:cNvSpPr>
          <p:nvPr>
            <p:ph type="sldNum" sz="quarter" idx="12"/>
          </p:nvPr>
        </p:nvSpPr>
        <p:spPr/>
        <p:txBody>
          <a:bodyPr/>
          <a:lstStyle/>
          <a:p>
            <a:fld id="{996E2D6F-7182-4B25-B826-60937A33BE86}" type="slidenum">
              <a:rPr lang="nb-NO" smtClean="0"/>
              <a:t>‹#›</a:t>
            </a:fld>
            <a:endParaRPr lang="nb-NO"/>
          </a:p>
        </p:txBody>
      </p:sp>
    </p:spTree>
    <p:extLst>
      <p:ext uri="{BB962C8B-B14F-4D97-AF65-F5344CB8AC3E}">
        <p14:creationId xmlns:p14="http://schemas.microsoft.com/office/powerpoint/2010/main" val="13302236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A93CD73-6FEE-40EE-0C12-BC0A63180681}"/>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4B98AE0-3D8A-1030-1969-D48B4BFCBF98}"/>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D6EB901-C9FB-762E-D752-3FEEB6C08A8B}"/>
              </a:ext>
            </a:extLst>
          </p:cNvPr>
          <p:cNvSpPr>
            <a:spLocks noGrp="1"/>
          </p:cNvSpPr>
          <p:nvPr>
            <p:ph type="dt" sz="half" idx="10"/>
          </p:nvPr>
        </p:nvSpPr>
        <p:spPr/>
        <p:txBody>
          <a:bodyPr/>
          <a:lstStyle/>
          <a:p>
            <a:fld id="{901C56CF-2FE0-43E8-B5AF-3A35AEF5AB54}" type="datetimeFigureOut">
              <a:rPr lang="nb-NO" smtClean="0"/>
              <a:t>03.04.2024</a:t>
            </a:fld>
            <a:endParaRPr lang="nb-NO"/>
          </a:p>
        </p:txBody>
      </p:sp>
      <p:sp>
        <p:nvSpPr>
          <p:cNvPr id="5" name="Plassholder for bunntekst 4">
            <a:extLst>
              <a:ext uri="{FF2B5EF4-FFF2-40B4-BE49-F238E27FC236}">
                <a16:creationId xmlns:a16="http://schemas.microsoft.com/office/drawing/2014/main" id="{F8284A5A-AE75-0C73-753B-A9363C8DD22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81C2725-7D59-445A-7613-3599B5257F4B}"/>
              </a:ext>
            </a:extLst>
          </p:cNvPr>
          <p:cNvSpPr>
            <a:spLocks noGrp="1"/>
          </p:cNvSpPr>
          <p:nvPr>
            <p:ph type="sldNum" sz="quarter" idx="12"/>
          </p:nvPr>
        </p:nvSpPr>
        <p:spPr/>
        <p:txBody>
          <a:bodyPr/>
          <a:lstStyle/>
          <a:p>
            <a:fld id="{996E2D6F-7182-4B25-B826-60937A33BE86}" type="slidenum">
              <a:rPr lang="nb-NO" smtClean="0"/>
              <a:t>‹#›</a:t>
            </a:fld>
            <a:endParaRPr lang="nb-NO"/>
          </a:p>
        </p:txBody>
      </p:sp>
    </p:spTree>
    <p:extLst>
      <p:ext uri="{BB962C8B-B14F-4D97-AF65-F5344CB8AC3E}">
        <p14:creationId xmlns:p14="http://schemas.microsoft.com/office/powerpoint/2010/main" val="28581017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011A70-5272-0411-D083-D73D694BEFF6}"/>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9F4FBDCB-0129-6910-F010-635093EE91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2CC58798-EC3F-DD2C-1CA5-30C704BFB0D4}"/>
              </a:ext>
            </a:extLst>
          </p:cNvPr>
          <p:cNvSpPr>
            <a:spLocks noGrp="1"/>
          </p:cNvSpPr>
          <p:nvPr>
            <p:ph type="dt" sz="half" idx="10"/>
          </p:nvPr>
        </p:nvSpPr>
        <p:spPr/>
        <p:txBody>
          <a:bodyPr/>
          <a:lstStyle/>
          <a:p>
            <a:fld id="{901C56CF-2FE0-43E8-B5AF-3A35AEF5AB54}" type="datetimeFigureOut">
              <a:rPr lang="nb-NO" smtClean="0"/>
              <a:t>03.04.2024</a:t>
            </a:fld>
            <a:endParaRPr lang="nb-NO"/>
          </a:p>
        </p:txBody>
      </p:sp>
      <p:sp>
        <p:nvSpPr>
          <p:cNvPr id="5" name="Plassholder for bunntekst 4">
            <a:extLst>
              <a:ext uri="{FF2B5EF4-FFF2-40B4-BE49-F238E27FC236}">
                <a16:creationId xmlns:a16="http://schemas.microsoft.com/office/drawing/2014/main" id="{175E2A37-AEB7-63E5-C85C-AEDB5B9FF57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2FA243F-A67E-E0FA-0508-7187070B582B}"/>
              </a:ext>
            </a:extLst>
          </p:cNvPr>
          <p:cNvSpPr>
            <a:spLocks noGrp="1"/>
          </p:cNvSpPr>
          <p:nvPr>
            <p:ph type="sldNum" sz="quarter" idx="12"/>
          </p:nvPr>
        </p:nvSpPr>
        <p:spPr/>
        <p:txBody>
          <a:bodyPr/>
          <a:lstStyle/>
          <a:p>
            <a:fld id="{996E2D6F-7182-4B25-B826-60937A33BE86}" type="slidenum">
              <a:rPr lang="nb-NO" smtClean="0"/>
              <a:t>‹#›</a:t>
            </a:fld>
            <a:endParaRPr lang="nb-NO"/>
          </a:p>
        </p:txBody>
      </p:sp>
    </p:spTree>
    <p:extLst>
      <p:ext uri="{BB962C8B-B14F-4D97-AF65-F5344CB8AC3E}">
        <p14:creationId xmlns:p14="http://schemas.microsoft.com/office/powerpoint/2010/main" val="28539594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64F101-69D4-7223-FB52-8F1971F72F9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426E254-3F8E-36EB-E40C-28978E94E8DF}"/>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8484D3C8-D71B-7807-5FF8-4C884913EF7E}"/>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098BE35A-BC09-2D28-5544-454C21728C9D}"/>
              </a:ext>
            </a:extLst>
          </p:cNvPr>
          <p:cNvSpPr>
            <a:spLocks noGrp="1"/>
          </p:cNvSpPr>
          <p:nvPr>
            <p:ph type="dt" sz="half" idx="10"/>
          </p:nvPr>
        </p:nvSpPr>
        <p:spPr/>
        <p:txBody>
          <a:bodyPr/>
          <a:lstStyle/>
          <a:p>
            <a:fld id="{901C56CF-2FE0-43E8-B5AF-3A35AEF5AB54}" type="datetimeFigureOut">
              <a:rPr lang="nb-NO" smtClean="0"/>
              <a:t>03.04.2024</a:t>
            </a:fld>
            <a:endParaRPr lang="nb-NO"/>
          </a:p>
        </p:txBody>
      </p:sp>
      <p:sp>
        <p:nvSpPr>
          <p:cNvPr id="6" name="Plassholder for bunntekst 5">
            <a:extLst>
              <a:ext uri="{FF2B5EF4-FFF2-40B4-BE49-F238E27FC236}">
                <a16:creationId xmlns:a16="http://schemas.microsoft.com/office/drawing/2014/main" id="{E04238DA-590C-59FA-F9AD-D1F70DEB58E2}"/>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C6DACB2-FCCA-B4CC-554E-AEA099F7146E}"/>
              </a:ext>
            </a:extLst>
          </p:cNvPr>
          <p:cNvSpPr>
            <a:spLocks noGrp="1"/>
          </p:cNvSpPr>
          <p:nvPr>
            <p:ph type="sldNum" sz="quarter" idx="12"/>
          </p:nvPr>
        </p:nvSpPr>
        <p:spPr/>
        <p:txBody>
          <a:bodyPr/>
          <a:lstStyle/>
          <a:p>
            <a:fld id="{996E2D6F-7182-4B25-B826-60937A33BE86}" type="slidenum">
              <a:rPr lang="nb-NO" smtClean="0"/>
              <a:t>‹#›</a:t>
            </a:fld>
            <a:endParaRPr lang="nb-NO"/>
          </a:p>
        </p:txBody>
      </p:sp>
    </p:spTree>
    <p:extLst>
      <p:ext uri="{BB962C8B-B14F-4D97-AF65-F5344CB8AC3E}">
        <p14:creationId xmlns:p14="http://schemas.microsoft.com/office/powerpoint/2010/main" val="35167491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65F65E-4B17-A031-4A9F-600F690EC48B}"/>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CA9F46F0-0D03-9FDA-EDCD-E55A97005D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F69AECE7-BA43-0CE3-344E-5ECA3DFD3E8D}"/>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4BABF406-F895-CF3E-709A-702A7729CE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728A624D-EFFB-A06A-CECD-91C2ADFE82CA}"/>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79B08587-2817-2B9A-77E2-E76AED325B15}"/>
              </a:ext>
            </a:extLst>
          </p:cNvPr>
          <p:cNvSpPr>
            <a:spLocks noGrp="1"/>
          </p:cNvSpPr>
          <p:nvPr>
            <p:ph type="dt" sz="half" idx="10"/>
          </p:nvPr>
        </p:nvSpPr>
        <p:spPr/>
        <p:txBody>
          <a:bodyPr/>
          <a:lstStyle/>
          <a:p>
            <a:fld id="{901C56CF-2FE0-43E8-B5AF-3A35AEF5AB54}" type="datetimeFigureOut">
              <a:rPr lang="nb-NO" smtClean="0"/>
              <a:t>03.04.2024</a:t>
            </a:fld>
            <a:endParaRPr lang="nb-NO"/>
          </a:p>
        </p:txBody>
      </p:sp>
      <p:sp>
        <p:nvSpPr>
          <p:cNvPr id="8" name="Plassholder for bunntekst 7">
            <a:extLst>
              <a:ext uri="{FF2B5EF4-FFF2-40B4-BE49-F238E27FC236}">
                <a16:creationId xmlns:a16="http://schemas.microsoft.com/office/drawing/2014/main" id="{909416DC-E024-4FCE-3BE2-84BD80FEE549}"/>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BAF0DF9C-DB78-357B-B16B-8103D7A6ECA9}"/>
              </a:ext>
            </a:extLst>
          </p:cNvPr>
          <p:cNvSpPr>
            <a:spLocks noGrp="1"/>
          </p:cNvSpPr>
          <p:nvPr>
            <p:ph type="sldNum" sz="quarter" idx="12"/>
          </p:nvPr>
        </p:nvSpPr>
        <p:spPr/>
        <p:txBody>
          <a:bodyPr/>
          <a:lstStyle/>
          <a:p>
            <a:fld id="{996E2D6F-7182-4B25-B826-60937A33BE86}" type="slidenum">
              <a:rPr lang="nb-NO" smtClean="0"/>
              <a:t>‹#›</a:t>
            </a:fld>
            <a:endParaRPr lang="nb-NO"/>
          </a:p>
        </p:txBody>
      </p:sp>
    </p:spTree>
    <p:extLst>
      <p:ext uri="{BB962C8B-B14F-4D97-AF65-F5344CB8AC3E}">
        <p14:creationId xmlns:p14="http://schemas.microsoft.com/office/powerpoint/2010/main" val="18630010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BAB4C3-3B28-5C47-A814-05510D76D54B}"/>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5848DBA4-EEDF-A12C-FF49-4E9B89CFB27C}"/>
              </a:ext>
            </a:extLst>
          </p:cNvPr>
          <p:cNvSpPr>
            <a:spLocks noGrp="1"/>
          </p:cNvSpPr>
          <p:nvPr>
            <p:ph type="dt" sz="half" idx="10"/>
          </p:nvPr>
        </p:nvSpPr>
        <p:spPr/>
        <p:txBody>
          <a:bodyPr/>
          <a:lstStyle/>
          <a:p>
            <a:fld id="{901C56CF-2FE0-43E8-B5AF-3A35AEF5AB54}" type="datetimeFigureOut">
              <a:rPr lang="nb-NO" smtClean="0"/>
              <a:t>03.04.2024</a:t>
            </a:fld>
            <a:endParaRPr lang="nb-NO"/>
          </a:p>
        </p:txBody>
      </p:sp>
      <p:sp>
        <p:nvSpPr>
          <p:cNvPr id="4" name="Plassholder for bunntekst 3">
            <a:extLst>
              <a:ext uri="{FF2B5EF4-FFF2-40B4-BE49-F238E27FC236}">
                <a16:creationId xmlns:a16="http://schemas.microsoft.com/office/drawing/2014/main" id="{826CE19D-9603-F6AF-B617-36927167D8D8}"/>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099DBA4B-A042-C933-9B98-542D5C8490F4}"/>
              </a:ext>
            </a:extLst>
          </p:cNvPr>
          <p:cNvSpPr>
            <a:spLocks noGrp="1"/>
          </p:cNvSpPr>
          <p:nvPr>
            <p:ph type="sldNum" sz="quarter" idx="12"/>
          </p:nvPr>
        </p:nvSpPr>
        <p:spPr/>
        <p:txBody>
          <a:bodyPr/>
          <a:lstStyle/>
          <a:p>
            <a:fld id="{996E2D6F-7182-4B25-B826-60937A33BE86}" type="slidenum">
              <a:rPr lang="nb-NO" smtClean="0"/>
              <a:t>‹#›</a:t>
            </a:fld>
            <a:endParaRPr lang="nb-NO"/>
          </a:p>
        </p:txBody>
      </p:sp>
    </p:spTree>
    <p:extLst>
      <p:ext uri="{BB962C8B-B14F-4D97-AF65-F5344CB8AC3E}">
        <p14:creationId xmlns:p14="http://schemas.microsoft.com/office/powerpoint/2010/main" val="10008673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E4D116D-3CB4-DDAC-06DD-3D41436F23BA}"/>
              </a:ext>
            </a:extLst>
          </p:cNvPr>
          <p:cNvSpPr>
            <a:spLocks noGrp="1"/>
          </p:cNvSpPr>
          <p:nvPr>
            <p:ph type="dt" sz="half" idx="10"/>
          </p:nvPr>
        </p:nvSpPr>
        <p:spPr/>
        <p:txBody>
          <a:bodyPr/>
          <a:lstStyle/>
          <a:p>
            <a:fld id="{901C56CF-2FE0-43E8-B5AF-3A35AEF5AB54}" type="datetimeFigureOut">
              <a:rPr lang="nb-NO" smtClean="0"/>
              <a:t>03.04.2024</a:t>
            </a:fld>
            <a:endParaRPr lang="nb-NO"/>
          </a:p>
        </p:txBody>
      </p:sp>
      <p:sp>
        <p:nvSpPr>
          <p:cNvPr id="3" name="Plassholder for bunntekst 2">
            <a:extLst>
              <a:ext uri="{FF2B5EF4-FFF2-40B4-BE49-F238E27FC236}">
                <a16:creationId xmlns:a16="http://schemas.microsoft.com/office/drawing/2014/main" id="{6DA7AB7C-C424-A8A3-E37D-F4AFD2324433}"/>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177C2D41-E67F-94D8-8A30-7BB3CBA4C780}"/>
              </a:ext>
            </a:extLst>
          </p:cNvPr>
          <p:cNvSpPr>
            <a:spLocks noGrp="1"/>
          </p:cNvSpPr>
          <p:nvPr>
            <p:ph type="sldNum" sz="quarter" idx="12"/>
          </p:nvPr>
        </p:nvSpPr>
        <p:spPr/>
        <p:txBody>
          <a:bodyPr/>
          <a:lstStyle/>
          <a:p>
            <a:fld id="{996E2D6F-7182-4B25-B826-60937A33BE86}" type="slidenum">
              <a:rPr lang="nb-NO" smtClean="0"/>
              <a:t>‹#›</a:t>
            </a:fld>
            <a:endParaRPr lang="nb-NO"/>
          </a:p>
        </p:txBody>
      </p:sp>
    </p:spTree>
    <p:extLst>
      <p:ext uri="{BB962C8B-B14F-4D97-AF65-F5344CB8AC3E}">
        <p14:creationId xmlns:p14="http://schemas.microsoft.com/office/powerpoint/2010/main" val="17128390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384A815-D754-89CD-0144-A4EF4E29D893}"/>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1400FE33-A5E4-2872-1A88-95B6A5CD7C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ADA59006-4988-BE88-CF52-2FE49A0B9D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8C8A4B9A-30D4-640A-4222-929B34DE0A10}"/>
              </a:ext>
            </a:extLst>
          </p:cNvPr>
          <p:cNvSpPr>
            <a:spLocks noGrp="1"/>
          </p:cNvSpPr>
          <p:nvPr>
            <p:ph type="dt" sz="half" idx="10"/>
          </p:nvPr>
        </p:nvSpPr>
        <p:spPr/>
        <p:txBody>
          <a:bodyPr/>
          <a:lstStyle/>
          <a:p>
            <a:fld id="{901C56CF-2FE0-43E8-B5AF-3A35AEF5AB54}" type="datetimeFigureOut">
              <a:rPr lang="nb-NO" smtClean="0"/>
              <a:t>03.04.2024</a:t>
            </a:fld>
            <a:endParaRPr lang="nb-NO"/>
          </a:p>
        </p:txBody>
      </p:sp>
      <p:sp>
        <p:nvSpPr>
          <p:cNvPr id="6" name="Plassholder for bunntekst 5">
            <a:extLst>
              <a:ext uri="{FF2B5EF4-FFF2-40B4-BE49-F238E27FC236}">
                <a16:creationId xmlns:a16="http://schemas.microsoft.com/office/drawing/2014/main" id="{FDF99892-F52A-1FFA-A577-F9F84432829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7DD6FF9C-592D-3810-BBAC-6C9A0E1218E2}"/>
              </a:ext>
            </a:extLst>
          </p:cNvPr>
          <p:cNvSpPr>
            <a:spLocks noGrp="1"/>
          </p:cNvSpPr>
          <p:nvPr>
            <p:ph type="sldNum" sz="quarter" idx="12"/>
          </p:nvPr>
        </p:nvSpPr>
        <p:spPr/>
        <p:txBody>
          <a:bodyPr/>
          <a:lstStyle/>
          <a:p>
            <a:fld id="{996E2D6F-7182-4B25-B826-60937A33BE86}" type="slidenum">
              <a:rPr lang="nb-NO" smtClean="0"/>
              <a:t>‹#›</a:t>
            </a:fld>
            <a:endParaRPr lang="nb-NO"/>
          </a:p>
        </p:txBody>
      </p:sp>
    </p:spTree>
    <p:extLst>
      <p:ext uri="{BB962C8B-B14F-4D97-AF65-F5344CB8AC3E}">
        <p14:creationId xmlns:p14="http://schemas.microsoft.com/office/powerpoint/2010/main" val="187908409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1E12B6-4399-245E-8671-7C857BAE5B87}"/>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DD6CB6E2-FF73-80AE-A154-59A07BCE95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C6CA7F3A-6F1D-77AD-726F-B9ADC1A25A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69740BBC-81D6-3792-0E3C-0F60B2E98227}"/>
              </a:ext>
            </a:extLst>
          </p:cNvPr>
          <p:cNvSpPr>
            <a:spLocks noGrp="1"/>
          </p:cNvSpPr>
          <p:nvPr>
            <p:ph type="dt" sz="half" idx="10"/>
          </p:nvPr>
        </p:nvSpPr>
        <p:spPr/>
        <p:txBody>
          <a:bodyPr/>
          <a:lstStyle/>
          <a:p>
            <a:fld id="{901C56CF-2FE0-43E8-B5AF-3A35AEF5AB54}" type="datetimeFigureOut">
              <a:rPr lang="nb-NO" smtClean="0"/>
              <a:t>03.04.2024</a:t>
            </a:fld>
            <a:endParaRPr lang="nb-NO"/>
          </a:p>
        </p:txBody>
      </p:sp>
      <p:sp>
        <p:nvSpPr>
          <p:cNvPr id="6" name="Plassholder for bunntekst 5">
            <a:extLst>
              <a:ext uri="{FF2B5EF4-FFF2-40B4-BE49-F238E27FC236}">
                <a16:creationId xmlns:a16="http://schemas.microsoft.com/office/drawing/2014/main" id="{DFB376CF-F262-7371-4F10-902D652744D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90967A5-FFED-CA10-0505-29F8D1680846}"/>
              </a:ext>
            </a:extLst>
          </p:cNvPr>
          <p:cNvSpPr>
            <a:spLocks noGrp="1"/>
          </p:cNvSpPr>
          <p:nvPr>
            <p:ph type="sldNum" sz="quarter" idx="12"/>
          </p:nvPr>
        </p:nvSpPr>
        <p:spPr/>
        <p:txBody>
          <a:bodyPr/>
          <a:lstStyle/>
          <a:p>
            <a:fld id="{996E2D6F-7182-4B25-B826-60937A33BE86}" type="slidenum">
              <a:rPr lang="nb-NO" smtClean="0"/>
              <a:t>‹#›</a:t>
            </a:fld>
            <a:endParaRPr lang="nb-NO"/>
          </a:p>
        </p:txBody>
      </p:sp>
    </p:spTree>
    <p:extLst>
      <p:ext uri="{BB962C8B-B14F-4D97-AF65-F5344CB8AC3E}">
        <p14:creationId xmlns:p14="http://schemas.microsoft.com/office/powerpoint/2010/main" val="32437105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3D341E-1438-384F-4AFB-657F9A12FAFC}"/>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A56F71A7-3E78-319F-1CFF-52007425B1DE}"/>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C5EDE40-2423-9C46-4287-6A586C58A7EF}"/>
              </a:ext>
            </a:extLst>
          </p:cNvPr>
          <p:cNvSpPr>
            <a:spLocks noGrp="1"/>
          </p:cNvSpPr>
          <p:nvPr>
            <p:ph type="dt" sz="half" idx="10"/>
          </p:nvPr>
        </p:nvSpPr>
        <p:spPr/>
        <p:txBody>
          <a:bodyPr/>
          <a:lstStyle/>
          <a:p>
            <a:fld id="{901C56CF-2FE0-43E8-B5AF-3A35AEF5AB54}" type="datetimeFigureOut">
              <a:rPr lang="nb-NO" smtClean="0"/>
              <a:t>03.04.2024</a:t>
            </a:fld>
            <a:endParaRPr lang="nb-NO"/>
          </a:p>
        </p:txBody>
      </p:sp>
      <p:sp>
        <p:nvSpPr>
          <p:cNvPr id="5" name="Plassholder for bunntekst 4">
            <a:extLst>
              <a:ext uri="{FF2B5EF4-FFF2-40B4-BE49-F238E27FC236}">
                <a16:creationId xmlns:a16="http://schemas.microsoft.com/office/drawing/2014/main" id="{3213EF56-051E-D3A4-6366-69186656C3F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368D277-7637-454A-A29B-0272798E17BA}"/>
              </a:ext>
            </a:extLst>
          </p:cNvPr>
          <p:cNvSpPr>
            <a:spLocks noGrp="1"/>
          </p:cNvSpPr>
          <p:nvPr>
            <p:ph type="sldNum" sz="quarter" idx="12"/>
          </p:nvPr>
        </p:nvSpPr>
        <p:spPr/>
        <p:txBody>
          <a:bodyPr/>
          <a:lstStyle/>
          <a:p>
            <a:fld id="{996E2D6F-7182-4B25-B826-60937A33BE86}" type="slidenum">
              <a:rPr lang="nb-NO" smtClean="0"/>
              <a:t>‹#›</a:t>
            </a:fld>
            <a:endParaRPr lang="nb-NO"/>
          </a:p>
        </p:txBody>
      </p:sp>
    </p:spTree>
    <p:extLst>
      <p:ext uri="{BB962C8B-B14F-4D97-AF65-F5344CB8AC3E}">
        <p14:creationId xmlns:p14="http://schemas.microsoft.com/office/powerpoint/2010/main" val="316305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1.xml"/><Relationship Id="rId21" Type="http://schemas.openxmlformats.org/officeDocument/2006/relationships/slideLayout" Target="../slideLayouts/slideLayout36.xml"/><Relationship Id="rId42" Type="http://schemas.openxmlformats.org/officeDocument/2006/relationships/slideLayout" Target="../slideLayouts/slideLayout57.xml"/><Relationship Id="rId47" Type="http://schemas.openxmlformats.org/officeDocument/2006/relationships/slideLayout" Target="../slideLayouts/slideLayout62.xml"/><Relationship Id="rId63" Type="http://schemas.openxmlformats.org/officeDocument/2006/relationships/slideLayout" Target="../slideLayouts/slideLayout78.xml"/><Relationship Id="rId68" Type="http://schemas.openxmlformats.org/officeDocument/2006/relationships/slideLayout" Target="../slideLayouts/slideLayout83.xml"/><Relationship Id="rId16" Type="http://schemas.openxmlformats.org/officeDocument/2006/relationships/slideLayout" Target="../slideLayouts/slideLayout3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40" Type="http://schemas.openxmlformats.org/officeDocument/2006/relationships/slideLayout" Target="../slideLayouts/slideLayout55.xml"/><Relationship Id="rId45" Type="http://schemas.openxmlformats.org/officeDocument/2006/relationships/slideLayout" Target="../slideLayouts/slideLayout60.xml"/><Relationship Id="rId53" Type="http://schemas.openxmlformats.org/officeDocument/2006/relationships/slideLayout" Target="../slideLayouts/slideLayout68.xml"/><Relationship Id="rId58" Type="http://schemas.openxmlformats.org/officeDocument/2006/relationships/slideLayout" Target="../slideLayouts/slideLayout73.xml"/><Relationship Id="rId66" Type="http://schemas.openxmlformats.org/officeDocument/2006/relationships/slideLayout" Target="../slideLayouts/slideLayout81.xml"/><Relationship Id="rId74" Type="http://schemas.openxmlformats.org/officeDocument/2006/relationships/slideLayout" Target="../slideLayouts/slideLayout89.xml"/><Relationship Id="rId79" Type="http://schemas.openxmlformats.org/officeDocument/2006/relationships/image" Target="../media/image7.emf"/><Relationship Id="rId5" Type="http://schemas.openxmlformats.org/officeDocument/2006/relationships/slideLayout" Target="../slideLayouts/slideLayout20.xml"/><Relationship Id="rId61" Type="http://schemas.openxmlformats.org/officeDocument/2006/relationships/slideLayout" Target="../slideLayouts/slideLayout76.xml"/><Relationship Id="rId19" Type="http://schemas.openxmlformats.org/officeDocument/2006/relationships/slideLayout" Target="../slideLayouts/slideLayout3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43" Type="http://schemas.openxmlformats.org/officeDocument/2006/relationships/slideLayout" Target="../slideLayouts/slideLayout58.xml"/><Relationship Id="rId48" Type="http://schemas.openxmlformats.org/officeDocument/2006/relationships/slideLayout" Target="../slideLayouts/slideLayout63.xml"/><Relationship Id="rId56" Type="http://schemas.openxmlformats.org/officeDocument/2006/relationships/slideLayout" Target="../slideLayouts/slideLayout71.xml"/><Relationship Id="rId64" Type="http://schemas.openxmlformats.org/officeDocument/2006/relationships/slideLayout" Target="../slideLayouts/slideLayout79.xml"/><Relationship Id="rId69" Type="http://schemas.openxmlformats.org/officeDocument/2006/relationships/slideLayout" Target="../slideLayouts/slideLayout84.xml"/><Relationship Id="rId77" Type="http://schemas.openxmlformats.org/officeDocument/2006/relationships/tags" Target="../tags/tag10.xml"/><Relationship Id="rId8" Type="http://schemas.openxmlformats.org/officeDocument/2006/relationships/slideLayout" Target="../slideLayouts/slideLayout23.xml"/><Relationship Id="rId51" Type="http://schemas.openxmlformats.org/officeDocument/2006/relationships/slideLayout" Target="../slideLayouts/slideLayout66.xml"/><Relationship Id="rId72" Type="http://schemas.openxmlformats.org/officeDocument/2006/relationships/slideLayout" Target="../slideLayouts/slideLayout87.xml"/><Relationship Id="rId3" Type="http://schemas.openxmlformats.org/officeDocument/2006/relationships/slideLayout" Target="../slideLayouts/slideLayout18.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 Id="rId46" Type="http://schemas.openxmlformats.org/officeDocument/2006/relationships/slideLayout" Target="../slideLayouts/slideLayout61.xml"/><Relationship Id="rId59" Type="http://schemas.openxmlformats.org/officeDocument/2006/relationships/slideLayout" Target="../slideLayouts/slideLayout74.xml"/><Relationship Id="rId67" Type="http://schemas.openxmlformats.org/officeDocument/2006/relationships/slideLayout" Target="../slideLayouts/slideLayout82.xml"/><Relationship Id="rId20" Type="http://schemas.openxmlformats.org/officeDocument/2006/relationships/slideLayout" Target="../slideLayouts/slideLayout35.xml"/><Relationship Id="rId41" Type="http://schemas.openxmlformats.org/officeDocument/2006/relationships/slideLayout" Target="../slideLayouts/slideLayout56.xml"/><Relationship Id="rId54" Type="http://schemas.openxmlformats.org/officeDocument/2006/relationships/slideLayout" Target="../slideLayouts/slideLayout69.xml"/><Relationship Id="rId62" Type="http://schemas.openxmlformats.org/officeDocument/2006/relationships/slideLayout" Target="../slideLayouts/slideLayout77.xml"/><Relationship Id="rId70" Type="http://schemas.openxmlformats.org/officeDocument/2006/relationships/slideLayout" Target="../slideLayouts/slideLayout85.xml"/><Relationship Id="rId75"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49" Type="http://schemas.openxmlformats.org/officeDocument/2006/relationships/slideLayout" Target="../slideLayouts/slideLayout64.xml"/><Relationship Id="rId57" Type="http://schemas.openxmlformats.org/officeDocument/2006/relationships/slideLayout" Target="../slideLayouts/slideLayout72.xml"/><Relationship Id="rId10" Type="http://schemas.openxmlformats.org/officeDocument/2006/relationships/slideLayout" Target="../slideLayouts/slideLayout25.xml"/><Relationship Id="rId31" Type="http://schemas.openxmlformats.org/officeDocument/2006/relationships/slideLayout" Target="../slideLayouts/slideLayout46.xml"/><Relationship Id="rId44" Type="http://schemas.openxmlformats.org/officeDocument/2006/relationships/slideLayout" Target="../slideLayouts/slideLayout59.xml"/><Relationship Id="rId52" Type="http://schemas.openxmlformats.org/officeDocument/2006/relationships/slideLayout" Target="../slideLayouts/slideLayout67.xml"/><Relationship Id="rId60" Type="http://schemas.openxmlformats.org/officeDocument/2006/relationships/slideLayout" Target="../slideLayouts/slideLayout75.xml"/><Relationship Id="rId65" Type="http://schemas.openxmlformats.org/officeDocument/2006/relationships/slideLayout" Target="../slideLayouts/slideLayout80.xml"/><Relationship Id="rId73" Type="http://schemas.openxmlformats.org/officeDocument/2006/relationships/slideLayout" Target="../slideLayouts/slideLayout88.xml"/><Relationship Id="rId78" Type="http://schemas.openxmlformats.org/officeDocument/2006/relationships/oleObject" Target="../embeddings/oleObject6.bin"/><Relationship Id="rId4" Type="http://schemas.openxmlformats.org/officeDocument/2006/relationships/slideLayout" Target="../slideLayouts/slideLayout19.xml"/><Relationship Id="rId9" Type="http://schemas.openxmlformats.org/officeDocument/2006/relationships/slideLayout" Target="../slideLayouts/slideLayout24.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9" Type="http://schemas.openxmlformats.org/officeDocument/2006/relationships/slideLayout" Target="../slideLayouts/slideLayout54.xml"/><Relationship Id="rId34" Type="http://schemas.openxmlformats.org/officeDocument/2006/relationships/slideLayout" Target="../slideLayouts/slideLayout49.xml"/><Relationship Id="rId50" Type="http://schemas.openxmlformats.org/officeDocument/2006/relationships/slideLayout" Target="../slideLayouts/slideLayout65.xml"/><Relationship Id="rId55" Type="http://schemas.openxmlformats.org/officeDocument/2006/relationships/slideLayout" Target="../slideLayouts/slideLayout70.xml"/><Relationship Id="rId76" Type="http://schemas.openxmlformats.org/officeDocument/2006/relationships/tags" Target="../tags/tag9.xml"/><Relationship Id="rId7" Type="http://schemas.openxmlformats.org/officeDocument/2006/relationships/slideLayout" Target="../slideLayouts/slideLayout22.xml"/><Relationship Id="rId71" Type="http://schemas.openxmlformats.org/officeDocument/2006/relationships/slideLayout" Target="../slideLayouts/slideLayout86.xml"/><Relationship Id="rId2" Type="http://schemas.openxmlformats.org/officeDocument/2006/relationships/slideLayout" Target="../slideLayouts/slideLayout17.xml"/><Relationship Id="rId29"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3.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3.sv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image" Target="../media/image2.png"/><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theme" Target="../theme/theme4.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6" Type="http://schemas.openxmlformats.org/officeDocument/2006/relationships/image" Target="../media/image3.svg"/><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image" Target="../media/image2.png"/><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6.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image" Target="../media/image3.svg"/><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theme" Target="../theme/theme7.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image" Target="../media/image9.svg"/><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FBE0FADA-9AA6-4C3F-A9A6-93595837D01B}"/>
              </a:ext>
            </a:extLst>
          </p:cNvPr>
          <p:cNvGraphicFramePr>
            <a:graphicFrameLocks noChangeAspect="1"/>
          </p:cNvGraphicFramePr>
          <p:nvPr userDrawn="1">
            <p:custDataLst>
              <p:tags r:id="rId17"/>
            </p:custDataLst>
            <p:extLst>
              <p:ext uri="{D42A27DB-BD31-4B8C-83A1-F6EECF244321}">
                <p14:modId xmlns:p14="http://schemas.microsoft.com/office/powerpoint/2010/main" val="9821274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9" imgW="347" imgH="348" progId="TCLayout.ActiveDocument.1">
                  <p:embed/>
                </p:oleObj>
              </mc:Choice>
              <mc:Fallback>
                <p:oleObj name="think-cell Slide" r:id="rId19" imgW="347" imgH="348" progId="TCLayout.ActiveDocument.1">
                  <p:embed/>
                  <p:pic>
                    <p:nvPicPr>
                      <p:cNvPr id="6" name="Objekt 5" hidden="1">
                        <a:extLst>
                          <a:ext uri="{FF2B5EF4-FFF2-40B4-BE49-F238E27FC236}">
                            <a16:creationId xmlns:a16="http://schemas.microsoft.com/office/drawing/2014/main" id="{FBE0FADA-9AA6-4C3F-A9A6-93595837D01B}"/>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5" name="Rektangel 4" hidden="1">
            <a:extLst>
              <a:ext uri="{FF2B5EF4-FFF2-40B4-BE49-F238E27FC236}">
                <a16:creationId xmlns:a16="http://schemas.microsoft.com/office/drawing/2014/main" id="{116C9F78-249A-4A26-8B9B-84E3E6DB9416}"/>
              </a:ext>
            </a:extLst>
          </p:cNvPr>
          <p:cNvSpPr/>
          <p:nvPr userDrawn="1">
            <p:custDataLst>
              <p:tags r:id="rId1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2600" b="0" i="0" baseline="0">
              <a:latin typeface="Calibri" panose="020F0502020204030204" pitchFamily="34" charset="0"/>
              <a:ea typeface="+mj-ea"/>
              <a:cs typeface="+mj-cs"/>
              <a:sym typeface="Calibri" panose="020F0502020204030204" pitchFamily="34" charset="0"/>
            </a:endParaRPr>
          </a:p>
        </p:txBody>
      </p:sp>
      <p:sp>
        <p:nvSpPr>
          <p:cNvPr id="4" name="Slide Number Placeholder 3">
            <a:extLst>
              <a:ext uri="{FF2B5EF4-FFF2-40B4-BE49-F238E27FC236}">
                <a16:creationId xmlns:a16="http://schemas.microsoft.com/office/drawing/2014/main" id="{3E6CD917-89A0-43DB-91C1-0A143B66AAED}"/>
              </a:ext>
            </a:extLst>
          </p:cNvPr>
          <p:cNvSpPr>
            <a:spLocks noGrp="1"/>
          </p:cNvSpPr>
          <p:nvPr>
            <p:ph type="sldNum" sz="quarter" idx="4"/>
          </p:nvPr>
        </p:nvSpPr>
        <p:spPr>
          <a:xfrm>
            <a:off x="11844471" y="6669360"/>
            <a:ext cx="346297" cy="188640"/>
          </a:xfrm>
          <a:prstGeom prst="rect">
            <a:avLst/>
          </a:prstGeom>
        </p:spPr>
        <p:txBody>
          <a:bodyPr vert="horz" lIns="91440" tIns="45720" rIns="91440" bIns="45720" rtlCol="0" anchor="ctr"/>
          <a:lstStyle>
            <a:lvl1pPr algn="r">
              <a:defRPr sz="900">
                <a:solidFill>
                  <a:schemeClr val="tx1"/>
                </a:solidFill>
              </a:defRPr>
            </a:lvl1pPr>
          </a:lstStyle>
          <a:p>
            <a:fld id="{506AC2BF-D24A-4EB7-9901-6BA93FB1C43F}" type="slidenum">
              <a:rPr lang="en-US" smtClean="0"/>
              <a:pPr/>
              <a:t>‹#›</a:t>
            </a:fld>
            <a:endParaRPr lang="en-US"/>
          </a:p>
        </p:txBody>
      </p:sp>
      <p:sp>
        <p:nvSpPr>
          <p:cNvPr id="2" name="Plassholder for tittel 1"/>
          <p:cNvSpPr>
            <a:spLocks noGrp="1"/>
          </p:cNvSpPr>
          <p:nvPr>
            <p:ph type="title"/>
          </p:nvPr>
        </p:nvSpPr>
        <p:spPr>
          <a:xfrm>
            <a:off x="334800" y="252000"/>
            <a:ext cx="10585175" cy="469132"/>
          </a:xfrm>
          <a:prstGeom prst="rect">
            <a:avLst/>
          </a:prstGeom>
        </p:spPr>
        <p:txBody>
          <a:bodyPr vert="horz" lIns="0" tIns="0" rIns="0" bIns="0" rtlCol="0" anchor="t">
            <a:normAutofit/>
          </a:bodyPr>
          <a:lstStyle/>
          <a:p>
            <a:r>
              <a:rPr lang="nb-NO"/>
              <a:t>Klikk for å redigere tittelstil</a:t>
            </a:r>
          </a:p>
        </p:txBody>
      </p:sp>
      <p:sp>
        <p:nvSpPr>
          <p:cNvPr id="3" name="Plassholder for tekst 2"/>
          <p:cNvSpPr>
            <a:spLocks noGrp="1"/>
          </p:cNvSpPr>
          <p:nvPr>
            <p:ph type="body" idx="1"/>
          </p:nvPr>
        </p:nvSpPr>
        <p:spPr>
          <a:xfrm>
            <a:off x="336550" y="1557000"/>
            <a:ext cx="11507359" cy="4956920"/>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787365087"/>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51" r:id="rId14"/>
    <p:sldLayoutId id="2147483995" r:id="rId15"/>
  </p:sldLayoutIdLst>
  <p:hf hdr="0" ftr="0"/>
  <p:txStyles>
    <p:titleStyle>
      <a:lvl1pPr algn="l" defTabSz="914035" rtl="0" eaLnBrk="1" latinLnBrk="0" hangingPunct="1">
        <a:spcBef>
          <a:spcPct val="0"/>
        </a:spcBef>
        <a:buNone/>
        <a:defRPr sz="2600" kern="1200">
          <a:solidFill>
            <a:schemeClr val="tx1"/>
          </a:solidFill>
          <a:latin typeface="Calibri" panose="020F0502020204030204" pitchFamily="34" charset="0"/>
          <a:ea typeface="+mj-ea"/>
          <a:cs typeface="+mj-cs"/>
        </a:defRPr>
      </a:lvl1pPr>
    </p:titleStyle>
    <p:bodyStyle>
      <a:lvl1pPr marL="302394" indent="-302394" algn="l" defTabSz="914035" rtl="0" eaLnBrk="1" latinLnBrk="0" hangingPunct="1">
        <a:spcBef>
          <a:spcPts val="432"/>
        </a:spcBef>
        <a:buClr>
          <a:srgbClr val="ED9300"/>
        </a:buClr>
        <a:buFont typeface="Arial" pitchFamily="34" charset="0"/>
        <a:buChar char="●"/>
        <a:defRPr sz="1800" kern="1200">
          <a:solidFill>
            <a:schemeClr val="tx1"/>
          </a:solidFill>
          <a:latin typeface="Calibri" panose="020F0502020204030204" pitchFamily="34" charset="0"/>
          <a:ea typeface="+mn-ea"/>
          <a:cs typeface="+mn-cs"/>
        </a:defRPr>
      </a:lvl1pPr>
      <a:lvl2pPr marL="569076" indent="-251065" algn="l" defTabSz="914035" rtl="0" eaLnBrk="1" latinLnBrk="0" hangingPunct="1">
        <a:spcBef>
          <a:spcPts val="0"/>
        </a:spcBef>
        <a:buFont typeface="Arial" pitchFamily="34" charset="0"/>
        <a:buChar char="–"/>
        <a:defRPr sz="1800" kern="1200">
          <a:solidFill>
            <a:schemeClr val="tx1"/>
          </a:solidFill>
          <a:latin typeface="Calibri" panose="020F0502020204030204" pitchFamily="34" charset="0"/>
          <a:ea typeface="+mn-ea"/>
          <a:cs typeface="+mn-cs"/>
        </a:defRPr>
      </a:lvl2pPr>
      <a:lvl3pPr marL="694052" indent="-191925" algn="l" defTabSz="914035" rtl="0" eaLnBrk="1" latinLnBrk="0" hangingPunct="1">
        <a:spcBef>
          <a:spcPts val="432"/>
        </a:spcBef>
        <a:buFont typeface="Arial" pitchFamily="34" charset="0"/>
        <a:buChar char="•"/>
        <a:defRPr sz="1800" kern="1200">
          <a:solidFill>
            <a:schemeClr val="tx1"/>
          </a:solidFill>
          <a:latin typeface="Calibri" panose="020F0502020204030204" pitchFamily="34" charset="0"/>
          <a:ea typeface="+mn-ea"/>
          <a:cs typeface="+mn-cs"/>
        </a:defRPr>
      </a:lvl3pPr>
      <a:lvl4pPr marL="945116" indent="-251065" algn="l" defTabSz="914035" rtl="0" eaLnBrk="1" latinLnBrk="0" hangingPunct="1">
        <a:spcBef>
          <a:spcPts val="432"/>
        </a:spcBef>
        <a:buFont typeface="Arial" pitchFamily="34" charset="0"/>
        <a:buChar char="–"/>
        <a:defRPr sz="1800" kern="1200">
          <a:solidFill>
            <a:schemeClr val="tx1"/>
          </a:solidFill>
          <a:latin typeface="Calibri" panose="020F0502020204030204" pitchFamily="34" charset="0"/>
          <a:ea typeface="+mn-ea"/>
          <a:cs typeface="+mn-cs"/>
        </a:defRPr>
      </a:lvl4pPr>
      <a:lvl5pPr marL="1197294" indent="-252181" algn="l" defTabSz="914035" rtl="0" eaLnBrk="1" latinLnBrk="0" hangingPunct="1">
        <a:spcBef>
          <a:spcPts val="432"/>
        </a:spcBef>
        <a:buFont typeface="Arial" pitchFamily="34" charset="0"/>
        <a:buChar char="»"/>
        <a:defRPr sz="1800" kern="1200">
          <a:solidFill>
            <a:schemeClr val="tx1"/>
          </a:solidFill>
          <a:latin typeface="Calibri" panose="020F0502020204030204" pitchFamily="34" charset="0"/>
          <a:ea typeface="+mn-ea"/>
          <a:cs typeface="+mn-cs"/>
        </a:defRPr>
      </a:lvl5pPr>
      <a:lvl6pPr marL="2513594" indent="-228507"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612" indent="-228507"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628" indent="-228507"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646" indent="-228507"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035" rtl="0" eaLnBrk="1" latinLnBrk="0" hangingPunct="1">
        <a:defRPr sz="1200" kern="1200">
          <a:solidFill>
            <a:schemeClr val="tx1"/>
          </a:solidFill>
          <a:latin typeface="+mn-lt"/>
          <a:ea typeface="+mn-ea"/>
          <a:cs typeface="+mn-cs"/>
        </a:defRPr>
      </a:lvl1pPr>
      <a:lvl2pPr marL="457018" algn="l" defTabSz="914035" rtl="0" eaLnBrk="1" latinLnBrk="0" hangingPunct="1">
        <a:defRPr sz="1200" kern="1200">
          <a:solidFill>
            <a:schemeClr val="tx1"/>
          </a:solidFill>
          <a:latin typeface="+mn-lt"/>
          <a:ea typeface="+mn-ea"/>
          <a:cs typeface="+mn-cs"/>
        </a:defRPr>
      </a:lvl2pPr>
      <a:lvl3pPr marL="914035" algn="l" defTabSz="914035" rtl="0" eaLnBrk="1" latinLnBrk="0" hangingPunct="1">
        <a:defRPr sz="1200" kern="1200">
          <a:solidFill>
            <a:schemeClr val="tx1"/>
          </a:solidFill>
          <a:latin typeface="+mn-lt"/>
          <a:ea typeface="+mn-ea"/>
          <a:cs typeface="+mn-cs"/>
        </a:defRPr>
      </a:lvl3pPr>
      <a:lvl4pPr marL="1371052" algn="l" defTabSz="914035" rtl="0" eaLnBrk="1" latinLnBrk="0" hangingPunct="1">
        <a:defRPr sz="1200" kern="1200">
          <a:solidFill>
            <a:schemeClr val="tx1"/>
          </a:solidFill>
          <a:latin typeface="+mn-lt"/>
          <a:ea typeface="+mn-ea"/>
          <a:cs typeface="+mn-cs"/>
        </a:defRPr>
      </a:lvl4pPr>
      <a:lvl5pPr marL="1828069" algn="l" defTabSz="914035" rtl="0" eaLnBrk="1" latinLnBrk="0" hangingPunct="1">
        <a:defRPr sz="1200" kern="1200">
          <a:solidFill>
            <a:schemeClr val="tx1"/>
          </a:solidFill>
          <a:latin typeface="+mn-lt"/>
          <a:ea typeface="+mn-ea"/>
          <a:cs typeface="+mn-cs"/>
        </a:defRPr>
      </a:lvl5pPr>
      <a:lvl6pPr marL="2285086" algn="l" defTabSz="914035" rtl="0" eaLnBrk="1" latinLnBrk="0" hangingPunct="1">
        <a:defRPr sz="1200" kern="1200">
          <a:solidFill>
            <a:schemeClr val="tx1"/>
          </a:solidFill>
          <a:latin typeface="+mn-lt"/>
          <a:ea typeface="+mn-ea"/>
          <a:cs typeface="+mn-cs"/>
        </a:defRPr>
      </a:lvl6pPr>
      <a:lvl7pPr marL="2742103" algn="l" defTabSz="914035" rtl="0" eaLnBrk="1" latinLnBrk="0" hangingPunct="1">
        <a:defRPr sz="1200" kern="1200">
          <a:solidFill>
            <a:schemeClr val="tx1"/>
          </a:solidFill>
          <a:latin typeface="+mn-lt"/>
          <a:ea typeface="+mn-ea"/>
          <a:cs typeface="+mn-cs"/>
        </a:defRPr>
      </a:lvl7pPr>
      <a:lvl8pPr marL="3199120" algn="l" defTabSz="914035" rtl="0" eaLnBrk="1" latinLnBrk="0" hangingPunct="1">
        <a:defRPr sz="1200" kern="1200">
          <a:solidFill>
            <a:schemeClr val="tx1"/>
          </a:solidFill>
          <a:latin typeface="+mn-lt"/>
          <a:ea typeface="+mn-ea"/>
          <a:cs typeface="+mn-cs"/>
        </a:defRPr>
      </a:lvl8pPr>
      <a:lvl9pPr marL="3656138" algn="l" defTabSz="914035"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p15:clr>
            <a:srgbClr val="F26B43"/>
          </p15:clr>
        </p15:guide>
        <p15:guide id="2" pos="3840">
          <p15:clr>
            <a:srgbClr val="F26B43"/>
          </p15:clr>
        </p15:guide>
        <p15:guide id="3" pos="212">
          <p15:clr>
            <a:srgbClr val="F26B43"/>
          </p15:clr>
        </p15:guide>
        <p15:guide id="4" pos="7468">
          <p15:clr>
            <a:srgbClr val="F26B43"/>
          </p15:clr>
        </p15:guide>
        <p15:guide id="5" orient="horz" pos="397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76"/>
            </p:custDataLst>
            <p:extLst>
              <p:ext uri="{D42A27DB-BD31-4B8C-83A1-F6EECF244321}">
                <p14:modId xmlns:p14="http://schemas.microsoft.com/office/powerpoint/2010/main" val="160667090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8" imgW="270" imgH="270" progId="TCLayout.ActiveDocument.1">
                  <p:embed/>
                </p:oleObj>
              </mc:Choice>
              <mc:Fallback>
                <p:oleObj name="think-cell Slide" r:id="rId78" imgW="270" imgH="270" progId="TCLayout.ActiveDocument.1">
                  <p:embed/>
                  <p:pic>
                    <p:nvPicPr>
                      <p:cNvPr id="2" name="Object 1" hidden="1"/>
                      <p:cNvPicPr/>
                      <p:nvPr/>
                    </p:nvPicPr>
                    <p:blipFill>
                      <a:blip r:embed="rId79"/>
                      <a:stretch>
                        <a:fillRect/>
                      </a:stretch>
                    </p:blipFill>
                    <p:spPr>
                      <a:xfrm>
                        <a:off x="1588" y="1588"/>
                        <a:ext cx="1587" cy="1587"/>
                      </a:xfrm>
                      <a:prstGeom prst="rect">
                        <a:avLst/>
                      </a:prstGeom>
                    </p:spPr>
                  </p:pic>
                </p:oleObj>
              </mc:Fallback>
            </mc:AlternateContent>
          </a:graphicData>
        </a:graphic>
      </p:graphicFrame>
      <p:sp>
        <p:nvSpPr>
          <p:cNvPr id="3" name="Rectangle 2" hidden="1"/>
          <p:cNvSpPr/>
          <p:nvPr>
            <p:custDataLst>
              <p:tags r:id="rId77"/>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0000"/>
              </a:lnSpc>
              <a:spcBef>
                <a:spcPct val="0"/>
              </a:spcBef>
              <a:spcAft>
                <a:spcPct val="0"/>
              </a:spcAft>
            </a:pPr>
            <a:endParaRPr lang="nb-NO" sz="2400" b="0" i="0" baseline="0">
              <a:solidFill>
                <a:srgbClr val="FFFFFF"/>
              </a:solidFill>
              <a:latin typeface="+mn-lt"/>
              <a:ea typeface="+mn-ea"/>
              <a:cs typeface="+mn-cs"/>
              <a:sym typeface="Trebuchet MS" panose="020B0603020202020204" pitchFamily="34" charset="0"/>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rtl="0">
              <a:defRPr sz="1000">
                <a:solidFill>
                  <a:schemeClr val="bg1">
                    <a:lumMod val="50000"/>
                  </a:schemeClr>
                </a:solidFill>
                <a:latin typeface="+mn-lt"/>
                <a:ea typeface="+mn-ea"/>
                <a:cs typeface="+mn-cs"/>
                <a:sym typeface="Trebuchet MS" panose="020B0603020202020204" pitchFamily="34" charset="0"/>
              </a:defRPr>
            </a:lvl1pPr>
          </a:lstStyle>
          <a:p>
            <a:endParaRPr lang="nb-NO"/>
          </a:p>
        </p:txBody>
      </p:sp>
      <p:sp>
        <p:nvSpPr>
          <p:cNvPr id="12" name="TextBox 11"/>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nb-NO"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nb-NO" sz="1000" kern="1200">
              <a:solidFill>
                <a:schemeClr val="bg1">
                  <a:lumMod val="50000"/>
                </a:schemeClr>
              </a:solidFill>
              <a:latin typeface="+mn-lt"/>
              <a:ea typeface="+mn-ea"/>
              <a:cs typeface="+mn-cs"/>
              <a:sym typeface="Trebuchet MS" panose="020B0603020202020204" pitchFamily="34" charset="0"/>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nb-NO" err="1"/>
              <a:t>Click</a:t>
            </a:r>
            <a:r>
              <a:rPr lang="nb-NO"/>
              <a:t> to </a:t>
            </a:r>
            <a:r>
              <a:rPr lang="nb-NO" err="1"/>
              <a:t>add</a:t>
            </a:r>
            <a:r>
              <a:rPr lang="nb-NO"/>
              <a:t> </a:t>
            </a:r>
            <a:r>
              <a:rPr lang="nb-NO" err="1"/>
              <a:t>title</a:t>
            </a:r>
            <a:endParaRPr lang="nb-NO"/>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Tree>
    <p:extLst>
      <p:ext uri="{BB962C8B-B14F-4D97-AF65-F5344CB8AC3E}">
        <p14:creationId xmlns:p14="http://schemas.microsoft.com/office/powerpoint/2010/main" val="335567305"/>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 id="2147483897" r:id="rId18"/>
    <p:sldLayoutId id="2147483898" r:id="rId19"/>
    <p:sldLayoutId id="2147483899" r:id="rId20"/>
    <p:sldLayoutId id="2147483900" r:id="rId21"/>
    <p:sldLayoutId id="2147483901" r:id="rId22"/>
    <p:sldLayoutId id="2147483902" r:id="rId23"/>
    <p:sldLayoutId id="2147483903" r:id="rId24"/>
    <p:sldLayoutId id="2147483904" r:id="rId25"/>
    <p:sldLayoutId id="2147483905" r:id="rId26"/>
    <p:sldLayoutId id="2147483906" r:id="rId27"/>
    <p:sldLayoutId id="2147483907" r:id="rId28"/>
    <p:sldLayoutId id="2147483908" r:id="rId29"/>
    <p:sldLayoutId id="2147483909" r:id="rId30"/>
    <p:sldLayoutId id="2147483910" r:id="rId31"/>
    <p:sldLayoutId id="2147483911" r:id="rId32"/>
    <p:sldLayoutId id="2147483912" r:id="rId33"/>
    <p:sldLayoutId id="2147483913" r:id="rId34"/>
    <p:sldLayoutId id="2147483914" r:id="rId35"/>
    <p:sldLayoutId id="2147483915" r:id="rId36"/>
    <p:sldLayoutId id="2147483916" r:id="rId37"/>
    <p:sldLayoutId id="2147483917" r:id="rId38"/>
    <p:sldLayoutId id="2147483918" r:id="rId39"/>
    <p:sldLayoutId id="2147483919" r:id="rId40"/>
    <p:sldLayoutId id="2147483920" r:id="rId41"/>
    <p:sldLayoutId id="2147483921" r:id="rId42"/>
    <p:sldLayoutId id="2147483922" r:id="rId43"/>
    <p:sldLayoutId id="2147483923" r:id="rId44"/>
    <p:sldLayoutId id="2147483924" r:id="rId45"/>
    <p:sldLayoutId id="2147483925" r:id="rId46"/>
    <p:sldLayoutId id="2147483926" r:id="rId47"/>
    <p:sldLayoutId id="2147483927" r:id="rId48"/>
    <p:sldLayoutId id="2147483928" r:id="rId49"/>
    <p:sldLayoutId id="2147483929" r:id="rId50"/>
    <p:sldLayoutId id="2147483930" r:id="rId51"/>
    <p:sldLayoutId id="2147483931" r:id="rId52"/>
    <p:sldLayoutId id="2147483932" r:id="rId53"/>
    <p:sldLayoutId id="2147483933" r:id="rId54"/>
    <p:sldLayoutId id="2147483934" r:id="rId55"/>
    <p:sldLayoutId id="2147483935" r:id="rId56"/>
    <p:sldLayoutId id="2147483936" r:id="rId57"/>
    <p:sldLayoutId id="2147483937" r:id="rId58"/>
    <p:sldLayoutId id="2147483938" r:id="rId59"/>
    <p:sldLayoutId id="2147483939" r:id="rId60"/>
    <p:sldLayoutId id="2147483940" r:id="rId61"/>
    <p:sldLayoutId id="2147483941" r:id="rId62"/>
    <p:sldLayoutId id="2147483942" r:id="rId63"/>
    <p:sldLayoutId id="2147483943" r:id="rId64"/>
    <p:sldLayoutId id="2147483944" r:id="rId65"/>
    <p:sldLayoutId id="2147483945" r:id="rId66"/>
    <p:sldLayoutId id="2147483946" r:id="rId67"/>
    <p:sldLayoutId id="2147483947" r:id="rId68"/>
    <p:sldLayoutId id="2147483948" r:id="rId69"/>
    <p:sldLayoutId id="2147483949" r:id="rId70"/>
    <p:sldLayoutId id="2147483950" r:id="rId71"/>
    <p:sldLayoutId id="2147483952" r:id="rId72"/>
    <p:sldLayoutId id="2147483953" r:id="rId73"/>
    <p:sldLayoutId id="2147483954" r:id="rId7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kern="1200">
          <a:solidFill>
            <a:srgbClr val="ED9300"/>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Clr>
          <a:srgbClr val="ED9300"/>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rgbClr val="ED9300"/>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rgbClr val="ED9300"/>
        </a:buClr>
        <a:buFont typeface="Trebuchet MS" panose="020B0603020202020204" pitchFamily="34" charset="0"/>
        <a:buChar char="–"/>
        <a:defRPr lang="en-US" sz="1200" kern="1200">
          <a:solidFill>
            <a:srgbClr val="000000"/>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rgbClr val="ED9300"/>
        </a:buClr>
        <a:buFont typeface="Arial" panose="020B0604020202020204" pitchFamily="34" charset="0"/>
        <a:buChar char="​"/>
        <a:defRPr lang="en-US" sz="1600" kern="1200">
          <a:solidFill>
            <a:srgbClr val="ED9300"/>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
          <a:srgbClr val="ED9300"/>
        </a:buClr>
        <a:buFont typeface="Arial" panose="020B0604020202020204" pitchFamily="34" charset="0"/>
        <a:buChar char="​"/>
        <a:defRPr lang="en-US" sz="1600" b="1" kern="1200" smtClean="0">
          <a:solidFill>
            <a:srgbClr val="000000"/>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rgbClr val="ED9300"/>
        </a:buClr>
        <a:buFont typeface="Arial" panose="020B0604020202020204" pitchFamily="34" charset="0"/>
        <a:buChar char="•"/>
        <a:defRPr lang="en-US" sz="1600" kern="1200" smtClean="0">
          <a:solidFill>
            <a:srgbClr val="000000"/>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Clr>
          <a:srgbClr val="ED9300"/>
        </a:buClr>
        <a:buFont typeface="Arial" panose="020B0604020202020204" pitchFamily="34" charset="0"/>
        <a:buChar char="​"/>
        <a:defRPr lang="en-US" sz="4400" kern="1200" baseline="0" smtClean="0">
          <a:solidFill>
            <a:srgbClr val="000000"/>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Clr>
          <a:srgbClr val="ED9300"/>
        </a:buClr>
        <a:buFont typeface="Arial" panose="020B0604020202020204" pitchFamily="34" charset="0"/>
        <a:buChar char="​"/>
        <a:defRPr lang="en-US" sz="5400" kern="1200" baseline="0" smtClean="0">
          <a:solidFill>
            <a:srgbClr val="ED9300"/>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Clr>
          <a:srgbClr val="ED9300"/>
        </a:buClr>
        <a:buFont typeface="Arial" panose="020B0604020202020204" pitchFamily="34" charset="0"/>
        <a:buChar char="​"/>
        <a:defRPr lang="en-US" sz="2400" kern="1200" baseline="0" dirty="0">
          <a:solidFill>
            <a:srgbClr val="ED9300"/>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9C5AE5AE-0F44-90D0-C1A6-F90F62620B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D8750098-AEAE-B720-0CB2-114F80C186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4DF2F0B5-D668-6E8C-858A-6466098720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1C56CF-2FE0-43E8-B5AF-3A35AEF5AB54}" type="datetimeFigureOut">
              <a:rPr lang="nb-NO" smtClean="0"/>
              <a:t>03.04.2024</a:t>
            </a:fld>
            <a:endParaRPr lang="nb-NO"/>
          </a:p>
        </p:txBody>
      </p:sp>
      <p:sp>
        <p:nvSpPr>
          <p:cNvPr id="5" name="Plassholder for bunntekst 4">
            <a:extLst>
              <a:ext uri="{FF2B5EF4-FFF2-40B4-BE49-F238E27FC236}">
                <a16:creationId xmlns:a16="http://schemas.microsoft.com/office/drawing/2014/main" id="{FFC28D7A-46F0-8FFE-BBC7-91992FF753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7663FADF-582E-34C9-D38D-3E9CBCC6C9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6E2D6F-7182-4B25-B826-60937A33BE86}" type="slidenum">
              <a:rPr lang="nb-NO" smtClean="0"/>
              <a:t>‹#›</a:t>
            </a:fld>
            <a:endParaRPr lang="nb-NO"/>
          </a:p>
        </p:txBody>
      </p:sp>
    </p:spTree>
    <p:extLst>
      <p:ext uri="{BB962C8B-B14F-4D97-AF65-F5344CB8AC3E}">
        <p14:creationId xmlns:p14="http://schemas.microsoft.com/office/powerpoint/2010/main" val="1532768264"/>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E6CD917-89A0-43DB-91C1-0A143B66AAED}"/>
              </a:ext>
            </a:extLst>
          </p:cNvPr>
          <p:cNvSpPr>
            <a:spLocks noGrp="1"/>
          </p:cNvSpPr>
          <p:nvPr>
            <p:ph type="sldNum" sz="quarter" idx="4"/>
          </p:nvPr>
        </p:nvSpPr>
        <p:spPr>
          <a:xfrm>
            <a:off x="11844471" y="6669360"/>
            <a:ext cx="346297" cy="188640"/>
          </a:xfrm>
          <a:prstGeom prst="rect">
            <a:avLst/>
          </a:prstGeom>
        </p:spPr>
        <p:txBody>
          <a:bodyPr vert="horz" lIns="91440" tIns="45720" rIns="91440" bIns="45720" rtlCol="0" anchor="ctr"/>
          <a:lstStyle>
            <a:lvl1pPr algn="r">
              <a:defRPr sz="900">
                <a:solidFill>
                  <a:schemeClr val="tx1"/>
                </a:solidFill>
              </a:defRPr>
            </a:lvl1pPr>
          </a:lstStyle>
          <a:p>
            <a:fld id="{506AC2BF-D24A-4EB7-9901-6BA93FB1C43F}" type="slidenum">
              <a:rPr lang="en-US" smtClean="0"/>
              <a:pPr/>
              <a:t>‹#›</a:t>
            </a:fld>
            <a:endParaRPr lang="en-US"/>
          </a:p>
        </p:txBody>
      </p:sp>
      <p:sp>
        <p:nvSpPr>
          <p:cNvPr id="2" name="Plassholder for tittel 1"/>
          <p:cNvSpPr>
            <a:spLocks noGrp="1"/>
          </p:cNvSpPr>
          <p:nvPr>
            <p:ph type="title"/>
          </p:nvPr>
        </p:nvSpPr>
        <p:spPr>
          <a:xfrm>
            <a:off x="334800" y="252000"/>
            <a:ext cx="10585175" cy="469132"/>
          </a:xfrm>
          <a:prstGeom prst="rect">
            <a:avLst/>
          </a:prstGeom>
        </p:spPr>
        <p:txBody>
          <a:bodyPr vert="horz" lIns="0" tIns="0" rIns="0" bIns="0" rtlCol="0" anchor="t">
            <a:normAutofit/>
          </a:bodyPr>
          <a:lstStyle/>
          <a:p>
            <a:r>
              <a:rPr lang="nb-NO"/>
              <a:t>Klikk for å redigere tittelstil</a:t>
            </a:r>
          </a:p>
        </p:txBody>
      </p:sp>
      <p:sp>
        <p:nvSpPr>
          <p:cNvPr id="3" name="Plassholder for tekst 2"/>
          <p:cNvSpPr>
            <a:spLocks noGrp="1"/>
          </p:cNvSpPr>
          <p:nvPr>
            <p:ph type="body" idx="1"/>
          </p:nvPr>
        </p:nvSpPr>
        <p:spPr>
          <a:xfrm>
            <a:off x="334800" y="900000"/>
            <a:ext cx="11509109" cy="5613920"/>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8" name="Graphic 7">
            <a:extLst>
              <a:ext uri="{FF2B5EF4-FFF2-40B4-BE49-F238E27FC236}">
                <a16:creationId xmlns:a16="http://schemas.microsoft.com/office/drawing/2014/main" id="{31A6CD11-E977-49CF-A845-B2E5D94F5363}"/>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1064552" y="227894"/>
            <a:ext cx="776034" cy="406005"/>
          </a:xfrm>
          <a:prstGeom prst="rect">
            <a:avLst/>
          </a:prstGeom>
        </p:spPr>
      </p:pic>
    </p:spTree>
    <p:extLst>
      <p:ext uri="{BB962C8B-B14F-4D97-AF65-F5344CB8AC3E}">
        <p14:creationId xmlns:p14="http://schemas.microsoft.com/office/powerpoint/2010/main" val="154096821"/>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Lst>
  <p:hf sldNum="0" hdr="0" ftr="0"/>
  <p:txStyles>
    <p:titleStyle>
      <a:lvl1pPr algn="l" defTabSz="914035" rtl="0" eaLnBrk="1" latinLnBrk="0" hangingPunct="1">
        <a:spcBef>
          <a:spcPct val="0"/>
        </a:spcBef>
        <a:buNone/>
        <a:defRPr sz="2600" kern="1200">
          <a:solidFill>
            <a:schemeClr val="tx1"/>
          </a:solidFill>
          <a:latin typeface="Calibri" panose="020F0502020204030204" pitchFamily="34" charset="0"/>
          <a:ea typeface="+mj-ea"/>
          <a:cs typeface="+mj-cs"/>
        </a:defRPr>
      </a:lvl1pPr>
    </p:titleStyle>
    <p:bodyStyle>
      <a:lvl1pPr marL="302394" indent="-302394" algn="l" defTabSz="914035" rtl="0" eaLnBrk="1" latinLnBrk="0" hangingPunct="1">
        <a:spcBef>
          <a:spcPts val="432"/>
        </a:spcBef>
        <a:buClr>
          <a:srgbClr val="ED9300"/>
        </a:buClr>
        <a:buFont typeface="Arial" pitchFamily="34" charset="0"/>
        <a:buChar char="●"/>
        <a:defRPr sz="1800" kern="1200">
          <a:solidFill>
            <a:schemeClr val="tx1"/>
          </a:solidFill>
          <a:latin typeface="Calibri" panose="020F0502020204030204" pitchFamily="34" charset="0"/>
          <a:ea typeface="+mn-ea"/>
          <a:cs typeface="+mn-cs"/>
        </a:defRPr>
      </a:lvl1pPr>
      <a:lvl2pPr marL="569076" indent="-251065" algn="l" defTabSz="914035" rtl="0" eaLnBrk="1" latinLnBrk="0" hangingPunct="1">
        <a:spcBef>
          <a:spcPts val="0"/>
        </a:spcBef>
        <a:buFont typeface="Arial" pitchFamily="34" charset="0"/>
        <a:buChar char="–"/>
        <a:defRPr sz="1800" kern="1200">
          <a:solidFill>
            <a:schemeClr val="tx1"/>
          </a:solidFill>
          <a:latin typeface="Calibri" panose="020F0502020204030204" pitchFamily="34" charset="0"/>
          <a:ea typeface="+mn-ea"/>
          <a:cs typeface="+mn-cs"/>
        </a:defRPr>
      </a:lvl2pPr>
      <a:lvl3pPr marL="694052" indent="-191925" algn="l" defTabSz="914035" rtl="0" eaLnBrk="1" latinLnBrk="0" hangingPunct="1">
        <a:spcBef>
          <a:spcPts val="432"/>
        </a:spcBef>
        <a:buFont typeface="Arial" pitchFamily="34" charset="0"/>
        <a:buChar char="•"/>
        <a:defRPr sz="1800" kern="1200">
          <a:solidFill>
            <a:schemeClr val="tx1"/>
          </a:solidFill>
          <a:latin typeface="Calibri" panose="020F0502020204030204" pitchFamily="34" charset="0"/>
          <a:ea typeface="+mn-ea"/>
          <a:cs typeface="+mn-cs"/>
        </a:defRPr>
      </a:lvl3pPr>
      <a:lvl4pPr marL="945116" indent="-251065" algn="l" defTabSz="914035" rtl="0" eaLnBrk="1" latinLnBrk="0" hangingPunct="1">
        <a:spcBef>
          <a:spcPts val="432"/>
        </a:spcBef>
        <a:buFont typeface="Arial" pitchFamily="34" charset="0"/>
        <a:buChar char="–"/>
        <a:defRPr sz="1800" kern="1200">
          <a:solidFill>
            <a:schemeClr val="tx1"/>
          </a:solidFill>
          <a:latin typeface="Calibri" panose="020F0502020204030204" pitchFamily="34" charset="0"/>
          <a:ea typeface="+mn-ea"/>
          <a:cs typeface="+mn-cs"/>
        </a:defRPr>
      </a:lvl4pPr>
      <a:lvl5pPr marL="1197294" indent="-252181" algn="l" defTabSz="914035" rtl="0" eaLnBrk="1" latinLnBrk="0" hangingPunct="1">
        <a:spcBef>
          <a:spcPts val="432"/>
        </a:spcBef>
        <a:buFont typeface="Arial" pitchFamily="34" charset="0"/>
        <a:buChar char="»"/>
        <a:defRPr sz="1800" kern="1200">
          <a:solidFill>
            <a:schemeClr val="tx1"/>
          </a:solidFill>
          <a:latin typeface="Calibri" panose="020F0502020204030204" pitchFamily="34" charset="0"/>
          <a:ea typeface="+mn-ea"/>
          <a:cs typeface="+mn-cs"/>
        </a:defRPr>
      </a:lvl5pPr>
      <a:lvl6pPr marL="2513594" indent="-228507"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612" indent="-228507"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628" indent="-228507"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646" indent="-228507"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035" rtl="0" eaLnBrk="1" latinLnBrk="0" hangingPunct="1">
        <a:defRPr sz="1200" kern="1200">
          <a:solidFill>
            <a:schemeClr val="tx1"/>
          </a:solidFill>
          <a:latin typeface="+mn-lt"/>
          <a:ea typeface="+mn-ea"/>
          <a:cs typeface="+mn-cs"/>
        </a:defRPr>
      </a:lvl1pPr>
      <a:lvl2pPr marL="457018" algn="l" defTabSz="914035" rtl="0" eaLnBrk="1" latinLnBrk="0" hangingPunct="1">
        <a:defRPr sz="1200" kern="1200">
          <a:solidFill>
            <a:schemeClr val="tx1"/>
          </a:solidFill>
          <a:latin typeface="+mn-lt"/>
          <a:ea typeface="+mn-ea"/>
          <a:cs typeface="+mn-cs"/>
        </a:defRPr>
      </a:lvl2pPr>
      <a:lvl3pPr marL="914035" algn="l" defTabSz="914035" rtl="0" eaLnBrk="1" latinLnBrk="0" hangingPunct="1">
        <a:defRPr sz="1200" kern="1200">
          <a:solidFill>
            <a:schemeClr val="tx1"/>
          </a:solidFill>
          <a:latin typeface="+mn-lt"/>
          <a:ea typeface="+mn-ea"/>
          <a:cs typeface="+mn-cs"/>
        </a:defRPr>
      </a:lvl3pPr>
      <a:lvl4pPr marL="1371052" algn="l" defTabSz="914035" rtl="0" eaLnBrk="1" latinLnBrk="0" hangingPunct="1">
        <a:defRPr sz="1200" kern="1200">
          <a:solidFill>
            <a:schemeClr val="tx1"/>
          </a:solidFill>
          <a:latin typeface="+mn-lt"/>
          <a:ea typeface="+mn-ea"/>
          <a:cs typeface="+mn-cs"/>
        </a:defRPr>
      </a:lvl4pPr>
      <a:lvl5pPr marL="1828069" algn="l" defTabSz="914035" rtl="0" eaLnBrk="1" latinLnBrk="0" hangingPunct="1">
        <a:defRPr sz="1200" kern="1200">
          <a:solidFill>
            <a:schemeClr val="tx1"/>
          </a:solidFill>
          <a:latin typeface="+mn-lt"/>
          <a:ea typeface="+mn-ea"/>
          <a:cs typeface="+mn-cs"/>
        </a:defRPr>
      </a:lvl5pPr>
      <a:lvl6pPr marL="2285086" algn="l" defTabSz="914035" rtl="0" eaLnBrk="1" latinLnBrk="0" hangingPunct="1">
        <a:defRPr sz="1200" kern="1200">
          <a:solidFill>
            <a:schemeClr val="tx1"/>
          </a:solidFill>
          <a:latin typeface="+mn-lt"/>
          <a:ea typeface="+mn-ea"/>
          <a:cs typeface="+mn-cs"/>
        </a:defRPr>
      </a:lvl6pPr>
      <a:lvl7pPr marL="2742103" algn="l" defTabSz="914035" rtl="0" eaLnBrk="1" latinLnBrk="0" hangingPunct="1">
        <a:defRPr sz="1200" kern="1200">
          <a:solidFill>
            <a:schemeClr val="tx1"/>
          </a:solidFill>
          <a:latin typeface="+mn-lt"/>
          <a:ea typeface="+mn-ea"/>
          <a:cs typeface="+mn-cs"/>
        </a:defRPr>
      </a:lvl7pPr>
      <a:lvl8pPr marL="3199120" algn="l" defTabSz="914035" rtl="0" eaLnBrk="1" latinLnBrk="0" hangingPunct="1">
        <a:defRPr sz="1200" kern="1200">
          <a:solidFill>
            <a:schemeClr val="tx1"/>
          </a:solidFill>
          <a:latin typeface="+mn-lt"/>
          <a:ea typeface="+mn-ea"/>
          <a:cs typeface="+mn-cs"/>
        </a:defRPr>
      </a:lvl8pPr>
      <a:lvl9pPr marL="3656138" algn="l" defTabSz="914035"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E6CD917-89A0-43DB-91C1-0A143B66AAED}"/>
              </a:ext>
            </a:extLst>
          </p:cNvPr>
          <p:cNvSpPr>
            <a:spLocks noGrp="1"/>
          </p:cNvSpPr>
          <p:nvPr>
            <p:ph type="sldNum" sz="quarter" idx="4"/>
          </p:nvPr>
        </p:nvSpPr>
        <p:spPr>
          <a:xfrm>
            <a:off x="11844471" y="6669360"/>
            <a:ext cx="346297" cy="188640"/>
          </a:xfrm>
          <a:prstGeom prst="rect">
            <a:avLst/>
          </a:prstGeom>
        </p:spPr>
        <p:txBody>
          <a:bodyPr vert="horz" lIns="91440" tIns="45720" rIns="91440" bIns="45720" rtlCol="0" anchor="ctr"/>
          <a:lstStyle>
            <a:lvl1pPr algn="r">
              <a:defRPr sz="900">
                <a:solidFill>
                  <a:schemeClr val="tx1"/>
                </a:solidFill>
              </a:defRPr>
            </a:lvl1pPr>
          </a:lstStyle>
          <a:p>
            <a:fld id="{506AC2BF-D24A-4EB7-9901-6BA93FB1C43F}" type="slidenum">
              <a:rPr lang="en-US" smtClean="0"/>
              <a:pPr/>
              <a:t>‹#›</a:t>
            </a:fld>
            <a:endParaRPr lang="en-US"/>
          </a:p>
        </p:txBody>
      </p:sp>
      <p:sp>
        <p:nvSpPr>
          <p:cNvPr id="2" name="Plassholder for tittel 1"/>
          <p:cNvSpPr>
            <a:spLocks noGrp="1"/>
          </p:cNvSpPr>
          <p:nvPr>
            <p:ph type="title"/>
          </p:nvPr>
        </p:nvSpPr>
        <p:spPr>
          <a:xfrm>
            <a:off x="334800" y="252000"/>
            <a:ext cx="10585175" cy="469132"/>
          </a:xfrm>
          <a:prstGeom prst="rect">
            <a:avLst/>
          </a:prstGeom>
        </p:spPr>
        <p:txBody>
          <a:bodyPr vert="horz" lIns="0" tIns="0" rIns="0" bIns="0" rtlCol="0" anchor="t">
            <a:normAutofit/>
          </a:bodyPr>
          <a:lstStyle/>
          <a:p>
            <a:r>
              <a:rPr lang="nb-NO"/>
              <a:t>Klikk for å redigere tittelstil</a:t>
            </a:r>
          </a:p>
        </p:txBody>
      </p:sp>
      <p:sp>
        <p:nvSpPr>
          <p:cNvPr id="3" name="Plassholder for tekst 2"/>
          <p:cNvSpPr>
            <a:spLocks noGrp="1"/>
          </p:cNvSpPr>
          <p:nvPr>
            <p:ph type="body" idx="1"/>
          </p:nvPr>
        </p:nvSpPr>
        <p:spPr>
          <a:xfrm>
            <a:off x="334800" y="900000"/>
            <a:ext cx="11509109" cy="5613920"/>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8" name="Graphic 7">
            <a:extLst>
              <a:ext uri="{FF2B5EF4-FFF2-40B4-BE49-F238E27FC236}">
                <a16:creationId xmlns:a16="http://schemas.microsoft.com/office/drawing/2014/main" id="{31A6CD11-E977-49CF-A845-B2E5D94F5363}"/>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1064552" y="227894"/>
            <a:ext cx="776034" cy="406005"/>
          </a:xfrm>
          <a:prstGeom prst="rect">
            <a:avLst/>
          </a:prstGeom>
        </p:spPr>
      </p:pic>
    </p:spTree>
    <p:extLst>
      <p:ext uri="{BB962C8B-B14F-4D97-AF65-F5344CB8AC3E}">
        <p14:creationId xmlns:p14="http://schemas.microsoft.com/office/powerpoint/2010/main" val="3324757690"/>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 id="2147483993" r:id="rId12"/>
    <p:sldLayoutId id="2147483994" r:id="rId13"/>
  </p:sldLayoutIdLst>
  <p:hf sldNum="0" hdr="0" ftr="0"/>
  <p:txStyles>
    <p:titleStyle>
      <a:lvl1pPr algn="l" defTabSz="914035" rtl="0" eaLnBrk="1" latinLnBrk="0" hangingPunct="1">
        <a:spcBef>
          <a:spcPct val="0"/>
        </a:spcBef>
        <a:buNone/>
        <a:defRPr sz="2600" kern="1200">
          <a:solidFill>
            <a:schemeClr val="tx1"/>
          </a:solidFill>
          <a:latin typeface="Calibri" panose="020F0502020204030204" pitchFamily="34" charset="0"/>
          <a:ea typeface="+mj-ea"/>
          <a:cs typeface="+mj-cs"/>
        </a:defRPr>
      </a:lvl1pPr>
    </p:titleStyle>
    <p:bodyStyle>
      <a:lvl1pPr marL="302394" indent="-302394" algn="l" defTabSz="914035" rtl="0" eaLnBrk="1" latinLnBrk="0" hangingPunct="1">
        <a:spcBef>
          <a:spcPts val="432"/>
        </a:spcBef>
        <a:buClr>
          <a:srgbClr val="ED9300"/>
        </a:buClr>
        <a:buFont typeface="Arial" pitchFamily="34" charset="0"/>
        <a:buChar char="●"/>
        <a:defRPr sz="1800" kern="1200">
          <a:solidFill>
            <a:schemeClr val="tx1"/>
          </a:solidFill>
          <a:latin typeface="Calibri" panose="020F0502020204030204" pitchFamily="34" charset="0"/>
          <a:ea typeface="+mn-ea"/>
          <a:cs typeface="+mn-cs"/>
        </a:defRPr>
      </a:lvl1pPr>
      <a:lvl2pPr marL="569076" indent="-251065" algn="l" defTabSz="914035" rtl="0" eaLnBrk="1" latinLnBrk="0" hangingPunct="1">
        <a:spcBef>
          <a:spcPts val="0"/>
        </a:spcBef>
        <a:buFont typeface="Arial" pitchFamily="34" charset="0"/>
        <a:buChar char="–"/>
        <a:defRPr sz="1800" kern="1200">
          <a:solidFill>
            <a:schemeClr val="tx1"/>
          </a:solidFill>
          <a:latin typeface="Calibri" panose="020F0502020204030204" pitchFamily="34" charset="0"/>
          <a:ea typeface="+mn-ea"/>
          <a:cs typeface="+mn-cs"/>
        </a:defRPr>
      </a:lvl2pPr>
      <a:lvl3pPr marL="694052" indent="-191925" algn="l" defTabSz="914035" rtl="0" eaLnBrk="1" latinLnBrk="0" hangingPunct="1">
        <a:spcBef>
          <a:spcPts val="432"/>
        </a:spcBef>
        <a:buFont typeface="Arial" pitchFamily="34" charset="0"/>
        <a:buChar char="•"/>
        <a:defRPr sz="1800" kern="1200">
          <a:solidFill>
            <a:schemeClr val="tx1"/>
          </a:solidFill>
          <a:latin typeface="Calibri" panose="020F0502020204030204" pitchFamily="34" charset="0"/>
          <a:ea typeface="+mn-ea"/>
          <a:cs typeface="+mn-cs"/>
        </a:defRPr>
      </a:lvl3pPr>
      <a:lvl4pPr marL="945116" indent="-251065" algn="l" defTabSz="914035" rtl="0" eaLnBrk="1" latinLnBrk="0" hangingPunct="1">
        <a:spcBef>
          <a:spcPts val="432"/>
        </a:spcBef>
        <a:buFont typeface="Arial" pitchFamily="34" charset="0"/>
        <a:buChar char="–"/>
        <a:defRPr sz="1800" kern="1200">
          <a:solidFill>
            <a:schemeClr val="tx1"/>
          </a:solidFill>
          <a:latin typeface="Calibri" panose="020F0502020204030204" pitchFamily="34" charset="0"/>
          <a:ea typeface="+mn-ea"/>
          <a:cs typeface="+mn-cs"/>
        </a:defRPr>
      </a:lvl4pPr>
      <a:lvl5pPr marL="1197294" indent="-252181" algn="l" defTabSz="914035" rtl="0" eaLnBrk="1" latinLnBrk="0" hangingPunct="1">
        <a:spcBef>
          <a:spcPts val="432"/>
        </a:spcBef>
        <a:buFont typeface="Arial" pitchFamily="34" charset="0"/>
        <a:buChar char="»"/>
        <a:defRPr sz="1800" kern="1200">
          <a:solidFill>
            <a:schemeClr val="tx1"/>
          </a:solidFill>
          <a:latin typeface="Calibri" panose="020F0502020204030204" pitchFamily="34" charset="0"/>
          <a:ea typeface="+mn-ea"/>
          <a:cs typeface="+mn-cs"/>
        </a:defRPr>
      </a:lvl5pPr>
      <a:lvl6pPr marL="2513594" indent="-228507"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612" indent="-228507"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628" indent="-228507"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646" indent="-228507"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035" rtl="0" eaLnBrk="1" latinLnBrk="0" hangingPunct="1">
        <a:defRPr sz="1200" kern="1200">
          <a:solidFill>
            <a:schemeClr val="tx1"/>
          </a:solidFill>
          <a:latin typeface="+mn-lt"/>
          <a:ea typeface="+mn-ea"/>
          <a:cs typeface="+mn-cs"/>
        </a:defRPr>
      </a:lvl1pPr>
      <a:lvl2pPr marL="457018" algn="l" defTabSz="914035" rtl="0" eaLnBrk="1" latinLnBrk="0" hangingPunct="1">
        <a:defRPr sz="1200" kern="1200">
          <a:solidFill>
            <a:schemeClr val="tx1"/>
          </a:solidFill>
          <a:latin typeface="+mn-lt"/>
          <a:ea typeface="+mn-ea"/>
          <a:cs typeface="+mn-cs"/>
        </a:defRPr>
      </a:lvl2pPr>
      <a:lvl3pPr marL="914035" algn="l" defTabSz="914035" rtl="0" eaLnBrk="1" latinLnBrk="0" hangingPunct="1">
        <a:defRPr sz="1200" kern="1200">
          <a:solidFill>
            <a:schemeClr val="tx1"/>
          </a:solidFill>
          <a:latin typeface="+mn-lt"/>
          <a:ea typeface="+mn-ea"/>
          <a:cs typeface="+mn-cs"/>
        </a:defRPr>
      </a:lvl3pPr>
      <a:lvl4pPr marL="1371052" algn="l" defTabSz="914035" rtl="0" eaLnBrk="1" latinLnBrk="0" hangingPunct="1">
        <a:defRPr sz="1200" kern="1200">
          <a:solidFill>
            <a:schemeClr val="tx1"/>
          </a:solidFill>
          <a:latin typeface="+mn-lt"/>
          <a:ea typeface="+mn-ea"/>
          <a:cs typeface="+mn-cs"/>
        </a:defRPr>
      </a:lvl4pPr>
      <a:lvl5pPr marL="1828069" algn="l" defTabSz="914035" rtl="0" eaLnBrk="1" latinLnBrk="0" hangingPunct="1">
        <a:defRPr sz="1200" kern="1200">
          <a:solidFill>
            <a:schemeClr val="tx1"/>
          </a:solidFill>
          <a:latin typeface="+mn-lt"/>
          <a:ea typeface="+mn-ea"/>
          <a:cs typeface="+mn-cs"/>
        </a:defRPr>
      </a:lvl5pPr>
      <a:lvl6pPr marL="2285086" algn="l" defTabSz="914035" rtl="0" eaLnBrk="1" latinLnBrk="0" hangingPunct="1">
        <a:defRPr sz="1200" kern="1200">
          <a:solidFill>
            <a:schemeClr val="tx1"/>
          </a:solidFill>
          <a:latin typeface="+mn-lt"/>
          <a:ea typeface="+mn-ea"/>
          <a:cs typeface="+mn-cs"/>
        </a:defRPr>
      </a:lvl6pPr>
      <a:lvl7pPr marL="2742103" algn="l" defTabSz="914035" rtl="0" eaLnBrk="1" latinLnBrk="0" hangingPunct="1">
        <a:defRPr sz="1200" kern="1200">
          <a:solidFill>
            <a:schemeClr val="tx1"/>
          </a:solidFill>
          <a:latin typeface="+mn-lt"/>
          <a:ea typeface="+mn-ea"/>
          <a:cs typeface="+mn-cs"/>
        </a:defRPr>
      </a:lvl7pPr>
      <a:lvl8pPr marL="3199120" algn="l" defTabSz="914035" rtl="0" eaLnBrk="1" latinLnBrk="0" hangingPunct="1">
        <a:defRPr sz="1200" kern="1200">
          <a:solidFill>
            <a:schemeClr val="tx1"/>
          </a:solidFill>
          <a:latin typeface="+mn-lt"/>
          <a:ea typeface="+mn-ea"/>
          <a:cs typeface="+mn-cs"/>
        </a:defRPr>
      </a:lvl8pPr>
      <a:lvl9pPr marL="3656138" algn="l" defTabSz="914035"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E6CD917-89A0-43DB-91C1-0A143B66AAED}"/>
              </a:ext>
            </a:extLst>
          </p:cNvPr>
          <p:cNvSpPr>
            <a:spLocks noGrp="1"/>
          </p:cNvSpPr>
          <p:nvPr>
            <p:ph type="sldNum" sz="quarter" idx="4"/>
          </p:nvPr>
        </p:nvSpPr>
        <p:spPr>
          <a:xfrm>
            <a:off x="11844471" y="6669360"/>
            <a:ext cx="346297" cy="188640"/>
          </a:xfrm>
          <a:prstGeom prst="rect">
            <a:avLst/>
          </a:prstGeom>
        </p:spPr>
        <p:txBody>
          <a:bodyPr vert="horz" lIns="91440" tIns="45720" rIns="91440" bIns="45720" rtlCol="0" anchor="ctr"/>
          <a:lstStyle>
            <a:lvl1pPr algn="r">
              <a:defRPr sz="900">
                <a:solidFill>
                  <a:schemeClr val="tx1"/>
                </a:solidFill>
              </a:defRPr>
            </a:lvl1pPr>
          </a:lstStyle>
          <a:p>
            <a:fld id="{506AC2BF-D24A-4EB7-9901-6BA93FB1C43F}" type="slidenum">
              <a:rPr lang="en-US" smtClean="0"/>
              <a:pPr/>
              <a:t>‹#›</a:t>
            </a:fld>
            <a:endParaRPr lang="en-US"/>
          </a:p>
        </p:txBody>
      </p:sp>
      <p:sp>
        <p:nvSpPr>
          <p:cNvPr id="2" name="Plassholder for tittel 1"/>
          <p:cNvSpPr>
            <a:spLocks noGrp="1"/>
          </p:cNvSpPr>
          <p:nvPr>
            <p:ph type="title"/>
          </p:nvPr>
        </p:nvSpPr>
        <p:spPr>
          <a:xfrm>
            <a:off x="334800" y="252000"/>
            <a:ext cx="10585175" cy="469132"/>
          </a:xfrm>
          <a:prstGeom prst="rect">
            <a:avLst/>
          </a:prstGeom>
        </p:spPr>
        <p:txBody>
          <a:bodyPr vert="horz" lIns="0" tIns="0" rIns="0" bIns="0" rtlCol="0" anchor="t">
            <a:normAutofit/>
          </a:bodyPr>
          <a:lstStyle/>
          <a:p>
            <a:r>
              <a:rPr lang="nb-NO"/>
              <a:t>Klikk for å redigere tittelstil</a:t>
            </a:r>
          </a:p>
        </p:txBody>
      </p:sp>
      <p:sp>
        <p:nvSpPr>
          <p:cNvPr id="3" name="Plassholder for tekst 2"/>
          <p:cNvSpPr>
            <a:spLocks noGrp="1"/>
          </p:cNvSpPr>
          <p:nvPr>
            <p:ph type="body" idx="1"/>
          </p:nvPr>
        </p:nvSpPr>
        <p:spPr>
          <a:xfrm>
            <a:off x="334800" y="900000"/>
            <a:ext cx="11509109" cy="5613920"/>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8" name="Graphic 7">
            <a:extLst>
              <a:ext uri="{FF2B5EF4-FFF2-40B4-BE49-F238E27FC236}">
                <a16:creationId xmlns:a16="http://schemas.microsoft.com/office/drawing/2014/main" id="{31A6CD11-E977-49CF-A845-B2E5D94F5363}"/>
              </a:ext>
            </a:extLst>
          </p:cNvPr>
          <p:cNvPicPr>
            <a:picLocks noChangeAspect="1"/>
          </p:cNvPicPr>
          <p:nvPr userDrawn="1"/>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064552" y="227894"/>
            <a:ext cx="776034" cy="406005"/>
          </a:xfrm>
          <a:prstGeom prst="rect">
            <a:avLst/>
          </a:prstGeom>
        </p:spPr>
      </p:pic>
    </p:spTree>
    <p:extLst>
      <p:ext uri="{BB962C8B-B14F-4D97-AF65-F5344CB8AC3E}">
        <p14:creationId xmlns:p14="http://schemas.microsoft.com/office/powerpoint/2010/main" val="611251705"/>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Lst>
  <p:hf sldNum="0" hdr="0" ftr="0"/>
  <p:txStyles>
    <p:titleStyle>
      <a:lvl1pPr algn="l" defTabSz="914035" rtl="0" eaLnBrk="1" latinLnBrk="0" hangingPunct="1">
        <a:spcBef>
          <a:spcPct val="0"/>
        </a:spcBef>
        <a:buNone/>
        <a:defRPr sz="2600" kern="1200">
          <a:solidFill>
            <a:schemeClr val="tx1"/>
          </a:solidFill>
          <a:latin typeface="Calibri" panose="020F0502020204030204" pitchFamily="34" charset="0"/>
          <a:ea typeface="+mj-ea"/>
          <a:cs typeface="+mj-cs"/>
        </a:defRPr>
      </a:lvl1pPr>
    </p:titleStyle>
    <p:bodyStyle>
      <a:lvl1pPr marL="302394" indent="-302394" algn="l" defTabSz="914035" rtl="0" eaLnBrk="1" latinLnBrk="0" hangingPunct="1">
        <a:spcBef>
          <a:spcPts val="432"/>
        </a:spcBef>
        <a:buClr>
          <a:srgbClr val="ED9300"/>
        </a:buClr>
        <a:buFont typeface="Arial" pitchFamily="34" charset="0"/>
        <a:buChar char="●"/>
        <a:defRPr sz="1800" kern="1200">
          <a:solidFill>
            <a:schemeClr val="tx1"/>
          </a:solidFill>
          <a:latin typeface="Calibri" panose="020F0502020204030204" pitchFamily="34" charset="0"/>
          <a:ea typeface="+mn-ea"/>
          <a:cs typeface="+mn-cs"/>
        </a:defRPr>
      </a:lvl1pPr>
      <a:lvl2pPr marL="569076" indent="-251065" algn="l" defTabSz="914035" rtl="0" eaLnBrk="1" latinLnBrk="0" hangingPunct="1">
        <a:spcBef>
          <a:spcPts val="0"/>
        </a:spcBef>
        <a:buFont typeface="Arial" pitchFamily="34" charset="0"/>
        <a:buChar char="–"/>
        <a:defRPr sz="1800" kern="1200">
          <a:solidFill>
            <a:schemeClr val="tx1"/>
          </a:solidFill>
          <a:latin typeface="Calibri" panose="020F0502020204030204" pitchFamily="34" charset="0"/>
          <a:ea typeface="+mn-ea"/>
          <a:cs typeface="+mn-cs"/>
        </a:defRPr>
      </a:lvl2pPr>
      <a:lvl3pPr marL="694052" indent="-191925" algn="l" defTabSz="914035" rtl="0" eaLnBrk="1" latinLnBrk="0" hangingPunct="1">
        <a:spcBef>
          <a:spcPts val="432"/>
        </a:spcBef>
        <a:buFont typeface="Arial" pitchFamily="34" charset="0"/>
        <a:buChar char="•"/>
        <a:defRPr sz="1800" kern="1200">
          <a:solidFill>
            <a:schemeClr val="tx1"/>
          </a:solidFill>
          <a:latin typeface="Calibri" panose="020F0502020204030204" pitchFamily="34" charset="0"/>
          <a:ea typeface="+mn-ea"/>
          <a:cs typeface="+mn-cs"/>
        </a:defRPr>
      </a:lvl3pPr>
      <a:lvl4pPr marL="945116" indent="-251065" algn="l" defTabSz="914035" rtl="0" eaLnBrk="1" latinLnBrk="0" hangingPunct="1">
        <a:spcBef>
          <a:spcPts val="432"/>
        </a:spcBef>
        <a:buFont typeface="Arial" pitchFamily="34" charset="0"/>
        <a:buChar char="–"/>
        <a:defRPr sz="1800" kern="1200">
          <a:solidFill>
            <a:schemeClr val="tx1"/>
          </a:solidFill>
          <a:latin typeface="Calibri" panose="020F0502020204030204" pitchFamily="34" charset="0"/>
          <a:ea typeface="+mn-ea"/>
          <a:cs typeface="+mn-cs"/>
        </a:defRPr>
      </a:lvl4pPr>
      <a:lvl5pPr marL="1197294" indent="-252181" algn="l" defTabSz="914035" rtl="0" eaLnBrk="1" latinLnBrk="0" hangingPunct="1">
        <a:spcBef>
          <a:spcPts val="432"/>
        </a:spcBef>
        <a:buFont typeface="Arial" pitchFamily="34" charset="0"/>
        <a:buChar char="»"/>
        <a:defRPr sz="1800" kern="1200">
          <a:solidFill>
            <a:schemeClr val="tx1"/>
          </a:solidFill>
          <a:latin typeface="Calibri" panose="020F0502020204030204" pitchFamily="34" charset="0"/>
          <a:ea typeface="+mn-ea"/>
          <a:cs typeface="+mn-cs"/>
        </a:defRPr>
      </a:lvl5pPr>
      <a:lvl6pPr marL="2513594" indent="-228507"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612" indent="-228507"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628" indent="-228507"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646" indent="-228507"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035" rtl="0" eaLnBrk="1" latinLnBrk="0" hangingPunct="1">
        <a:defRPr sz="1200" kern="1200">
          <a:solidFill>
            <a:schemeClr val="tx1"/>
          </a:solidFill>
          <a:latin typeface="+mn-lt"/>
          <a:ea typeface="+mn-ea"/>
          <a:cs typeface="+mn-cs"/>
        </a:defRPr>
      </a:lvl1pPr>
      <a:lvl2pPr marL="457018" algn="l" defTabSz="914035" rtl="0" eaLnBrk="1" latinLnBrk="0" hangingPunct="1">
        <a:defRPr sz="1200" kern="1200">
          <a:solidFill>
            <a:schemeClr val="tx1"/>
          </a:solidFill>
          <a:latin typeface="+mn-lt"/>
          <a:ea typeface="+mn-ea"/>
          <a:cs typeface="+mn-cs"/>
        </a:defRPr>
      </a:lvl2pPr>
      <a:lvl3pPr marL="914035" algn="l" defTabSz="914035" rtl="0" eaLnBrk="1" latinLnBrk="0" hangingPunct="1">
        <a:defRPr sz="1200" kern="1200">
          <a:solidFill>
            <a:schemeClr val="tx1"/>
          </a:solidFill>
          <a:latin typeface="+mn-lt"/>
          <a:ea typeface="+mn-ea"/>
          <a:cs typeface="+mn-cs"/>
        </a:defRPr>
      </a:lvl3pPr>
      <a:lvl4pPr marL="1371052" algn="l" defTabSz="914035" rtl="0" eaLnBrk="1" latinLnBrk="0" hangingPunct="1">
        <a:defRPr sz="1200" kern="1200">
          <a:solidFill>
            <a:schemeClr val="tx1"/>
          </a:solidFill>
          <a:latin typeface="+mn-lt"/>
          <a:ea typeface="+mn-ea"/>
          <a:cs typeface="+mn-cs"/>
        </a:defRPr>
      </a:lvl4pPr>
      <a:lvl5pPr marL="1828069" algn="l" defTabSz="914035" rtl="0" eaLnBrk="1" latinLnBrk="0" hangingPunct="1">
        <a:defRPr sz="1200" kern="1200">
          <a:solidFill>
            <a:schemeClr val="tx1"/>
          </a:solidFill>
          <a:latin typeface="+mn-lt"/>
          <a:ea typeface="+mn-ea"/>
          <a:cs typeface="+mn-cs"/>
        </a:defRPr>
      </a:lvl5pPr>
      <a:lvl6pPr marL="2285086" algn="l" defTabSz="914035" rtl="0" eaLnBrk="1" latinLnBrk="0" hangingPunct="1">
        <a:defRPr sz="1200" kern="1200">
          <a:solidFill>
            <a:schemeClr val="tx1"/>
          </a:solidFill>
          <a:latin typeface="+mn-lt"/>
          <a:ea typeface="+mn-ea"/>
          <a:cs typeface="+mn-cs"/>
        </a:defRPr>
      </a:lvl6pPr>
      <a:lvl7pPr marL="2742103" algn="l" defTabSz="914035" rtl="0" eaLnBrk="1" latinLnBrk="0" hangingPunct="1">
        <a:defRPr sz="1200" kern="1200">
          <a:solidFill>
            <a:schemeClr val="tx1"/>
          </a:solidFill>
          <a:latin typeface="+mn-lt"/>
          <a:ea typeface="+mn-ea"/>
          <a:cs typeface="+mn-cs"/>
        </a:defRPr>
      </a:lvl7pPr>
      <a:lvl8pPr marL="3199120" algn="l" defTabSz="914035" rtl="0" eaLnBrk="1" latinLnBrk="0" hangingPunct="1">
        <a:defRPr sz="1200" kern="1200">
          <a:solidFill>
            <a:schemeClr val="tx1"/>
          </a:solidFill>
          <a:latin typeface="+mn-lt"/>
          <a:ea typeface="+mn-ea"/>
          <a:cs typeface="+mn-cs"/>
        </a:defRPr>
      </a:lvl8pPr>
      <a:lvl9pPr marL="3656138" algn="l" defTabSz="914035"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E6CD917-89A0-43DB-91C1-0A143B66AAED}"/>
              </a:ext>
            </a:extLst>
          </p:cNvPr>
          <p:cNvSpPr>
            <a:spLocks noGrp="1"/>
          </p:cNvSpPr>
          <p:nvPr>
            <p:ph type="sldNum" sz="quarter" idx="4"/>
          </p:nvPr>
        </p:nvSpPr>
        <p:spPr>
          <a:xfrm>
            <a:off x="11844471" y="6669360"/>
            <a:ext cx="346297" cy="188640"/>
          </a:xfrm>
          <a:prstGeom prst="rect">
            <a:avLst/>
          </a:prstGeom>
        </p:spPr>
        <p:txBody>
          <a:bodyPr vert="horz" lIns="91440" tIns="45720" rIns="91440" bIns="45720" rtlCol="0" anchor="ctr"/>
          <a:lstStyle>
            <a:lvl1pPr algn="r">
              <a:defRPr sz="900">
                <a:solidFill>
                  <a:schemeClr val="tx1"/>
                </a:solidFill>
              </a:defRPr>
            </a:lvl1pPr>
          </a:lstStyle>
          <a:p>
            <a:fld id="{506AC2BF-D24A-4EB7-9901-6BA93FB1C43F}" type="slidenum">
              <a:rPr lang="en-US" smtClean="0"/>
              <a:pPr/>
              <a:t>‹#›</a:t>
            </a:fld>
            <a:endParaRPr lang="en-US" dirty="0"/>
          </a:p>
        </p:txBody>
      </p:sp>
      <p:sp>
        <p:nvSpPr>
          <p:cNvPr id="2" name="Plassholder for tittel 1"/>
          <p:cNvSpPr>
            <a:spLocks noGrp="1"/>
          </p:cNvSpPr>
          <p:nvPr>
            <p:ph type="title"/>
          </p:nvPr>
        </p:nvSpPr>
        <p:spPr>
          <a:xfrm>
            <a:off x="334800" y="252000"/>
            <a:ext cx="10585175" cy="469132"/>
          </a:xfrm>
          <a:prstGeom prst="rect">
            <a:avLst/>
          </a:prstGeom>
        </p:spPr>
        <p:txBody>
          <a:bodyPr vert="horz" lIns="0" tIns="0" rIns="0" bIns="0" rtlCol="0" anchor="t">
            <a:normAutofit/>
          </a:bodyPr>
          <a:lstStyle/>
          <a:p>
            <a:r>
              <a:rPr lang="nb-NO" dirty="0"/>
              <a:t>Klikk for å redigere tittelstil</a:t>
            </a:r>
          </a:p>
        </p:txBody>
      </p:sp>
      <p:sp>
        <p:nvSpPr>
          <p:cNvPr id="3" name="Plassholder for tekst 2"/>
          <p:cNvSpPr>
            <a:spLocks noGrp="1"/>
          </p:cNvSpPr>
          <p:nvPr>
            <p:ph type="body" idx="1"/>
          </p:nvPr>
        </p:nvSpPr>
        <p:spPr>
          <a:xfrm>
            <a:off x="334800" y="900000"/>
            <a:ext cx="11509109" cy="5613920"/>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8" name="Graphic 7">
            <a:extLst>
              <a:ext uri="{FF2B5EF4-FFF2-40B4-BE49-F238E27FC236}">
                <a16:creationId xmlns:a16="http://schemas.microsoft.com/office/drawing/2014/main" id="{31A6CD11-E977-49CF-A845-B2E5D94F5363}"/>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1064552" y="227894"/>
            <a:ext cx="776034" cy="406005"/>
          </a:xfrm>
          <a:prstGeom prst="rect">
            <a:avLst/>
          </a:prstGeom>
        </p:spPr>
      </p:pic>
    </p:spTree>
    <p:extLst>
      <p:ext uri="{BB962C8B-B14F-4D97-AF65-F5344CB8AC3E}">
        <p14:creationId xmlns:p14="http://schemas.microsoft.com/office/powerpoint/2010/main" val="1487528057"/>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 id="2147484021" r:id="rId12"/>
  </p:sldLayoutIdLst>
  <p:hf sldNum="0" hdr="0" ftr="0"/>
  <p:txStyles>
    <p:titleStyle>
      <a:lvl1pPr algn="l" defTabSz="914035" rtl="0" eaLnBrk="1" latinLnBrk="0" hangingPunct="1">
        <a:spcBef>
          <a:spcPct val="0"/>
        </a:spcBef>
        <a:buNone/>
        <a:defRPr sz="2600" kern="1200">
          <a:solidFill>
            <a:schemeClr val="tx1"/>
          </a:solidFill>
          <a:latin typeface="Calibri" panose="020F0502020204030204" pitchFamily="34" charset="0"/>
          <a:ea typeface="+mj-ea"/>
          <a:cs typeface="+mj-cs"/>
        </a:defRPr>
      </a:lvl1pPr>
    </p:titleStyle>
    <p:bodyStyle>
      <a:lvl1pPr marL="302394" indent="-302394" algn="l" defTabSz="914035" rtl="0" eaLnBrk="1" latinLnBrk="0" hangingPunct="1">
        <a:spcBef>
          <a:spcPts val="432"/>
        </a:spcBef>
        <a:buClr>
          <a:srgbClr val="ED9300"/>
        </a:buClr>
        <a:buFont typeface="Arial" pitchFamily="34" charset="0"/>
        <a:buChar char="●"/>
        <a:defRPr sz="1800" kern="1200">
          <a:solidFill>
            <a:schemeClr val="tx1"/>
          </a:solidFill>
          <a:latin typeface="Calibri" panose="020F0502020204030204" pitchFamily="34" charset="0"/>
          <a:ea typeface="+mn-ea"/>
          <a:cs typeface="+mn-cs"/>
        </a:defRPr>
      </a:lvl1pPr>
      <a:lvl2pPr marL="569076" indent="-251065" algn="l" defTabSz="914035" rtl="0" eaLnBrk="1" latinLnBrk="0" hangingPunct="1">
        <a:spcBef>
          <a:spcPts val="0"/>
        </a:spcBef>
        <a:buFont typeface="Arial" pitchFamily="34" charset="0"/>
        <a:buChar char="–"/>
        <a:defRPr sz="1800" kern="1200">
          <a:solidFill>
            <a:schemeClr val="tx1"/>
          </a:solidFill>
          <a:latin typeface="Calibri" panose="020F0502020204030204" pitchFamily="34" charset="0"/>
          <a:ea typeface="+mn-ea"/>
          <a:cs typeface="+mn-cs"/>
        </a:defRPr>
      </a:lvl2pPr>
      <a:lvl3pPr marL="694052" indent="-191925" algn="l" defTabSz="914035" rtl="0" eaLnBrk="1" latinLnBrk="0" hangingPunct="1">
        <a:spcBef>
          <a:spcPts val="432"/>
        </a:spcBef>
        <a:buFont typeface="Arial" pitchFamily="34" charset="0"/>
        <a:buChar char="•"/>
        <a:defRPr sz="1800" kern="1200">
          <a:solidFill>
            <a:schemeClr val="tx1"/>
          </a:solidFill>
          <a:latin typeface="Calibri" panose="020F0502020204030204" pitchFamily="34" charset="0"/>
          <a:ea typeface="+mn-ea"/>
          <a:cs typeface="+mn-cs"/>
        </a:defRPr>
      </a:lvl3pPr>
      <a:lvl4pPr marL="945116" indent="-251065" algn="l" defTabSz="914035" rtl="0" eaLnBrk="1" latinLnBrk="0" hangingPunct="1">
        <a:spcBef>
          <a:spcPts val="432"/>
        </a:spcBef>
        <a:buFont typeface="Arial" pitchFamily="34" charset="0"/>
        <a:buChar char="–"/>
        <a:defRPr sz="1800" kern="1200">
          <a:solidFill>
            <a:schemeClr val="tx1"/>
          </a:solidFill>
          <a:latin typeface="Calibri" panose="020F0502020204030204" pitchFamily="34" charset="0"/>
          <a:ea typeface="+mn-ea"/>
          <a:cs typeface="+mn-cs"/>
        </a:defRPr>
      </a:lvl4pPr>
      <a:lvl5pPr marL="1197294" indent="-252181" algn="l" defTabSz="914035" rtl="0" eaLnBrk="1" latinLnBrk="0" hangingPunct="1">
        <a:spcBef>
          <a:spcPts val="432"/>
        </a:spcBef>
        <a:buFont typeface="Arial" pitchFamily="34" charset="0"/>
        <a:buChar char="»"/>
        <a:defRPr sz="1800" kern="1200">
          <a:solidFill>
            <a:schemeClr val="tx1"/>
          </a:solidFill>
          <a:latin typeface="Calibri" panose="020F0502020204030204" pitchFamily="34" charset="0"/>
          <a:ea typeface="+mn-ea"/>
          <a:cs typeface="+mn-cs"/>
        </a:defRPr>
      </a:lvl5pPr>
      <a:lvl6pPr marL="2513594" indent="-228507"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612" indent="-228507"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628" indent="-228507"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646" indent="-228507"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035" rtl="0" eaLnBrk="1" latinLnBrk="0" hangingPunct="1">
        <a:defRPr sz="1200" kern="1200">
          <a:solidFill>
            <a:schemeClr val="tx1"/>
          </a:solidFill>
          <a:latin typeface="+mn-lt"/>
          <a:ea typeface="+mn-ea"/>
          <a:cs typeface="+mn-cs"/>
        </a:defRPr>
      </a:lvl1pPr>
      <a:lvl2pPr marL="457018" algn="l" defTabSz="914035" rtl="0" eaLnBrk="1" latinLnBrk="0" hangingPunct="1">
        <a:defRPr sz="1200" kern="1200">
          <a:solidFill>
            <a:schemeClr val="tx1"/>
          </a:solidFill>
          <a:latin typeface="+mn-lt"/>
          <a:ea typeface="+mn-ea"/>
          <a:cs typeface="+mn-cs"/>
        </a:defRPr>
      </a:lvl2pPr>
      <a:lvl3pPr marL="914035" algn="l" defTabSz="914035" rtl="0" eaLnBrk="1" latinLnBrk="0" hangingPunct="1">
        <a:defRPr sz="1200" kern="1200">
          <a:solidFill>
            <a:schemeClr val="tx1"/>
          </a:solidFill>
          <a:latin typeface="+mn-lt"/>
          <a:ea typeface="+mn-ea"/>
          <a:cs typeface="+mn-cs"/>
        </a:defRPr>
      </a:lvl3pPr>
      <a:lvl4pPr marL="1371052" algn="l" defTabSz="914035" rtl="0" eaLnBrk="1" latinLnBrk="0" hangingPunct="1">
        <a:defRPr sz="1200" kern="1200">
          <a:solidFill>
            <a:schemeClr val="tx1"/>
          </a:solidFill>
          <a:latin typeface="+mn-lt"/>
          <a:ea typeface="+mn-ea"/>
          <a:cs typeface="+mn-cs"/>
        </a:defRPr>
      </a:lvl4pPr>
      <a:lvl5pPr marL="1828069" algn="l" defTabSz="914035" rtl="0" eaLnBrk="1" latinLnBrk="0" hangingPunct="1">
        <a:defRPr sz="1200" kern="1200">
          <a:solidFill>
            <a:schemeClr val="tx1"/>
          </a:solidFill>
          <a:latin typeface="+mn-lt"/>
          <a:ea typeface="+mn-ea"/>
          <a:cs typeface="+mn-cs"/>
        </a:defRPr>
      </a:lvl5pPr>
      <a:lvl6pPr marL="2285086" algn="l" defTabSz="914035" rtl="0" eaLnBrk="1" latinLnBrk="0" hangingPunct="1">
        <a:defRPr sz="1200" kern="1200">
          <a:solidFill>
            <a:schemeClr val="tx1"/>
          </a:solidFill>
          <a:latin typeface="+mn-lt"/>
          <a:ea typeface="+mn-ea"/>
          <a:cs typeface="+mn-cs"/>
        </a:defRPr>
      </a:lvl6pPr>
      <a:lvl7pPr marL="2742103" algn="l" defTabSz="914035" rtl="0" eaLnBrk="1" latinLnBrk="0" hangingPunct="1">
        <a:defRPr sz="1200" kern="1200">
          <a:solidFill>
            <a:schemeClr val="tx1"/>
          </a:solidFill>
          <a:latin typeface="+mn-lt"/>
          <a:ea typeface="+mn-ea"/>
          <a:cs typeface="+mn-cs"/>
        </a:defRPr>
      </a:lvl7pPr>
      <a:lvl8pPr marL="3199120" algn="l" defTabSz="914035" rtl="0" eaLnBrk="1" latinLnBrk="0" hangingPunct="1">
        <a:defRPr sz="1200" kern="1200">
          <a:solidFill>
            <a:schemeClr val="tx1"/>
          </a:solidFill>
          <a:latin typeface="+mn-lt"/>
          <a:ea typeface="+mn-ea"/>
          <a:cs typeface="+mn-cs"/>
        </a:defRPr>
      </a:lvl8pPr>
      <a:lvl9pPr marL="3656138" algn="l" defTabSz="914035"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tags" Target="../tags/tag132.xml"/><Relationship Id="rId6" Type="http://schemas.openxmlformats.org/officeDocument/2006/relationships/image" Target="../media/image6.emf"/><Relationship Id="rId5" Type="http://schemas.openxmlformats.org/officeDocument/2006/relationships/oleObject" Target="../embeddings/oleObject81.bin"/><Relationship Id="rId4" Type="http://schemas.openxmlformats.org/officeDocument/2006/relationships/image" Target="../media/image24.jpeg"/></Relationships>
</file>

<file path=ppt/slides/_rels/slide10.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notesSlide" Target="../notesSlides/notesSlide10.xml"/><Relationship Id="rId7" Type="http://schemas.openxmlformats.org/officeDocument/2006/relationships/image" Target="../media/image63.png"/><Relationship Id="rId2" Type="http://schemas.openxmlformats.org/officeDocument/2006/relationships/slideLayout" Target="../slideLayouts/slideLayout4.xml"/><Relationship Id="rId1" Type="http://schemas.openxmlformats.org/officeDocument/2006/relationships/tags" Target="../tags/tag137.xml"/><Relationship Id="rId6" Type="http://schemas.openxmlformats.org/officeDocument/2006/relationships/image" Target="../media/image62.jpeg"/><Relationship Id="rId5" Type="http://schemas.openxmlformats.org/officeDocument/2006/relationships/image" Target="../media/image6.emf"/><Relationship Id="rId10" Type="http://schemas.openxmlformats.org/officeDocument/2006/relationships/image" Target="../media/image53.png"/><Relationship Id="rId4" Type="http://schemas.openxmlformats.org/officeDocument/2006/relationships/oleObject" Target="../embeddings/oleObject86.bin"/><Relationship Id="rId9" Type="http://schemas.openxmlformats.org/officeDocument/2006/relationships/image" Target="../media/image52.png"/></Relationships>
</file>

<file path=ppt/slides/_rels/slide1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11.xml"/><Relationship Id="rId7" Type="http://schemas.openxmlformats.org/officeDocument/2006/relationships/image" Target="../media/image54.png"/><Relationship Id="rId2" Type="http://schemas.openxmlformats.org/officeDocument/2006/relationships/slideLayout" Target="../slideLayouts/slideLayout4.xml"/><Relationship Id="rId1" Type="http://schemas.openxmlformats.org/officeDocument/2006/relationships/tags" Target="../tags/tag138.xml"/><Relationship Id="rId6" Type="http://schemas.openxmlformats.org/officeDocument/2006/relationships/image" Target="../media/image52.png"/><Relationship Id="rId5" Type="http://schemas.openxmlformats.org/officeDocument/2006/relationships/image" Target="../media/image6.emf"/><Relationship Id="rId10" Type="http://schemas.openxmlformats.org/officeDocument/2006/relationships/image" Target="../media/image67.png"/><Relationship Id="rId4" Type="http://schemas.openxmlformats.org/officeDocument/2006/relationships/oleObject" Target="../embeddings/oleObject87.bin"/><Relationship Id="rId9" Type="http://schemas.openxmlformats.org/officeDocument/2006/relationships/image" Target="../media/image66.png"/></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101.xml"/></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11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4.xml"/><Relationship Id="rId1" Type="http://schemas.openxmlformats.org/officeDocument/2006/relationships/slideLayout" Target="../slideLayouts/slideLayout129.xml"/><Relationship Id="rId5" Type="http://schemas.openxmlformats.org/officeDocument/2006/relationships/hyperlink" Target="https://youtu.be/67e75CtaKOw" TargetMode="External"/><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18" Type="http://schemas.openxmlformats.org/officeDocument/2006/relationships/image" Target="../media/image43.sv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image" Target="../media/image42.png"/><Relationship Id="rId2" Type="http://schemas.openxmlformats.org/officeDocument/2006/relationships/notesSlide" Target="../notesSlides/notesSlide3.xml"/><Relationship Id="rId16" Type="http://schemas.openxmlformats.org/officeDocument/2006/relationships/image" Target="../media/image41.svg"/><Relationship Id="rId1" Type="http://schemas.openxmlformats.org/officeDocument/2006/relationships/slideLayout" Target="../slideLayouts/slideLayout15.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slides/_rels/slide4.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notesSlide" Target="../notesSlides/notesSlide4.xml"/><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slideLayout" Target="../slideLayouts/slideLayout13.xml"/><Relationship Id="rId1" Type="http://schemas.openxmlformats.org/officeDocument/2006/relationships/tags" Target="../tags/tag133.xml"/><Relationship Id="rId6" Type="http://schemas.openxmlformats.org/officeDocument/2006/relationships/image" Target="../media/image44.jpeg"/><Relationship Id="rId11" Type="http://schemas.openxmlformats.org/officeDocument/2006/relationships/image" Target="../media/image49.png"/><Relationship Id="rId5" Type="http://schemas.openxmlformats.org/officeDocument/2006/relationships/image" Target="../media/image6.emf"/><Relationship Id="rId10" Type="http://schemas.openxmlformats.org/officeDocument/2006/relationships/image" Target="../media/image48.svg"/><Relationship Id="rId4" Type="http://schemas.openxmlformats.org/officeDocument/2006/relationships/oleObject" Target="../embeddings/oleObject82.bin"/><Relationship Id="rId9" Type="http://schemas.openxmlformats.org/officeDocument/2006/relationships/image" Target="../media/image47.png"/></Relationships>
</file>

<file path=ppt/slides/_rels/slide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5.xml"/><Relationship Id="rId7" Type="http://schemas.openxmlformats.org/officeDocument/2006/relationships/image" Target="../media/image52.png"/><Relationship Id="rId2" Type="http://schemas.openxmlformats.org/officeDocument/2006/relationships/slideLayout" Target="../slideLayouts/slideLayout4.xml"/><Relationship Id="rId1" Type="http://schemas.openxmlformats.org/officeDocument/2006/relationships/tags" Target="../tags/tag134.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6.emf"/><Relationship Id="rId10" Type="http://schemas.openxmlformats.org/officeDocument/2006/relationships/image" Target="../media/image55.png"/><Relationship Id="rId4" Type="http://schemas.openxmlformats.org/officeDocument/2006/relationships/oleObject" Target="../embeddings/oleObject83.bin"/><Relationship Id="rId9"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xml"/><Relationship Id="rId1" Type="http://schemas.openxmlformats.org/officeDocument/2006/relationships/slideLayout" Target="../slideLayouts/slideLayout14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59.png"/><Relationship Id="rId2" Type="http://schemas.openxmlformats.org/officeDocument/2006/relationships/slideLayout" Target="../slideLayouts/slideLayout111.xml"/><Relationship Id="rId1" Type="http://schemas.openxmlformats.org/officeDocument/2006/relationships/tags" Target="../tags/tag135.xml"/><Relationship Id="rId6" Type="http://schemas.openxmlformats.org/officeDocument/2006/relationships/image" Target="../media/image58.png"/><Relationship Id="rId5" Type="http://schemas.openxmlformats.org/officeDocument/2006/relationships/image" Target="../media/image1.emf"/><Relationship Id="rId4" Type="http://schemas.openxmlformats.org/officeDocument/2006/relationships/oleObject" Target="../embeddings/oleObject84.bin"/></Relationships>
</file>

<file path=ppt/slides/_rels/slide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148.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5.png"/><Relationship Id="rId2" Type="http://schemas.openxmlformats.org/officeDocument/2006/relationships/slideLayout" Target="../slideLayouts/slideLayout4.xml"/><Relationship Id="rId1" Type="http://schemas.openxmlformats.org/officeDocument/2006/relationships/tags" Target="../tags/tag136.xml"/><Relationship Id="rId6" Type="http://schemas.openxmlformats.org/officeDocument/2006/relationships/image" Target="../media/image61.jpeg"/><Relationship Id="rId5" Type="http://schemas.openxmlformats.org/officeDocument/2006/relationships/image" Target="../media/image6.emf"/><Relationship Id="rId4" Type="http://schemas.openxmlformats.org/officeDocument/2006/relationships/oleObject" Target="../embeddings/oleObject8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natur, vann, sky, himmel&#10;&#10;Automatisk generert beskrivelse">
            <a:extLst>
              <a:ext uri="{FF2B5EF4-FFF2-40B4-BE49-F238E27FC236}">
                <a16:creationId xmlns:a16="http://schemas.microsoft.com/office/drawing/2014/main" id="{87277B7E-4252-6C4E-91C3-8A0BB4270768}"/>
              </a:ext>
            </a:extLst>
          </p:cNvPr>
          <p:cNvPicPr>
            <a:picLocks noChangeAspect="1"/>
          </p:cNvPicPr>
          <p:nvPr/>
        </p:nvPicPr>
        <p:blipFill>
          <a:blip r:embed="rId4"/>
          <a:stretch>
            <a:fillRect/>
          </a:stretch>
        </p:blipFill>
        <p:spPr>
          <a:xfrm>
            <a:off x="-8878" y="-8694"/>
            <a:ext cx="12209755" cy="6860166"/>
          </a:xfrm>
          <a:prstGeom prst="rect">
            <a:avLst/>
          </a:prstGeom>
        </p:spPr>
      </p:pic>
      <p:graphicFrame>
        <p:nvGraphicFramePr>
          <p:cNvPr id="5" name="Object 4" hidden="1">
            <a:extLst>
              <a:ext uri="{FF2B5EF4-FFF2-40B4-BE49-F238E27FC236}">
                <a16:creationId xmlns:a16="http://schemas.microsoft.com/office/drawing/2014/main" id="{8D4F7413-AA0A-4070-8D2D-2A9718F6780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5" name="Object 4" hidden="1">
                        <a:extLst>
                          <a:ext uri="{FF2B5EF4-FFF2-40B4-BE49-F238E27FC236}">
                            <a16:creationId xmlns:a16="http://schemas.microsoft.com/office/drawing/2014/main" id="{8D4F7413-AA0A-4070-8D2D-2A9718F6780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Flowchart: Manual Input 1">
            <a:extLst>
              <a:ext uri="{FF2B5EF4-FFF2-40B4-BE49-F238E27FC236}">
                <a16:creationId xmlns:a16="http://schemas.microsoft.com/office/drawing/2014/main" id="{0275A0CB-CC89-418C-A44A-8564B16DEF75}"/>
              </a:ext>
            </a:extLst>
          </p:cNvPr>
          <p:cNvSpPr/>
          <p:nvPr/>
        </p:nvSpPr>
        <p:spPr bwMode="gray">
          <a:xfrm rot="5400000">
            <a:off x="77772" y="-104221"/>
            <a:ext cx="6866696" cy="705775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3913 h 11913"/>
              <a:gd name="connsiteX1" fmla="*/ 10000 w 10000"/>
              <a:gd name="connsiteY1" fmla="*/ 0 h 11913"/>
              <a:gd name="connsiteX2" fmla="*/ 10000 w 10000"/>
              <a:gd name="connsiteY2" fmla="*/ 11913 h 11913"/>
              <a:gd name="connsiteX3" fmla="*/ 0 w 10000"/>
              <a:gd name="connsiteY3" fmla="*/ 11913 h 11913"/>
              <a:gd name="connsiteX4" fmla="*/ 0 w 10000"/>
              <a:gd name="connsiteY4" fmla="*/ 3913 h 1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1913">
                <a:moveTo>
                  <a:pt x="0" y="3913"/>
                </a:moveTo>
                <a:lnTo>
                  <a:pt x="10000" y="0"/>
                </a:lnTo>
                <a:lnTo>
                  <a:pt x="10000" y="11913"/>
                </a:lnTo>
                <a:lnTo>
                  <a:pt x="0" y="11913"/>
                </a:lnTo>
                <a:lnTo>
                  <a:pt x="0" y="3913"/>
                </a:lnTo>
                <a:close/>
              </a:path>
            </a:pathLst>
          </a:custGeom>
          <a:solidFill>
            <a:schemeClr val="accent3">
              <a:lumMod val="25000"/>
              <a:alpha val="69804"/>
            </a:schemeClr>
          </a:solidFill>
          <a:ln w="19050" algn="ctr">
            <a:noFill/>
            <a:miter lim="800000"/>
            <a:headEnd/>
            <a:tailEnd/>
          </a:ln>
        </p:spPr>
        <p:txBody>
          <a:bodyPr wrap="square" lIns="88900" tIns="88900" rIns="88900" bIns="88900" rtlCol="0" anchor="ctr"/>
          <a:lstStyle/>
          <a:p>
            <a:pPr marL="0" marR="0" lvl="0" indent="0" algn="ctr" defTabSz="914400" rtl="0" eaLnBrk="1" fontAlgn="base" latinLnBrk="0" hangingPunct="1">
              <a:lnSpc>
                <a:spcPct val="106000"/>
              </a:lnSpc>
              <a:spcBef>
                <a:spcPct val="0"/>
              </a:spcBef>
              <a:spcAft>
                <a:spcPct val="0"/>
              </a:spcAft>
              <a:buClrTx/>
              <a:buSzTx/>
              <a:buFontTx/>
              <a:buNone/>
              <a:tabLst/>
              <a:defRPr/>
            </a:pPr>
            <a:endParaRPr kumimoji="0" lang="nb-NO" sz="1600" b="1"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14" name="Text Placeholder 1">
            <a:extLst>
              <a:ext uri="{FF2B5EF4-FFF2-40B4-BE49-F238E27FC236}">
                <a16:creationId xmlns:a16="http://schemas.microsoft.com/office/drawing/2014/main" id="{6EFCD1D8-10AA-4DB4-8487-384738589E85}"/>
              </a:ext>
            </a:extLst>
          </p:cNvPr>
          <p:cNvSpPr txBox="1">
            <a:spLocks/>
          </p:cNvSpPr>
          <p:nvPr/>
        </p:nvSpPr>
        <p:spPr>
          <a:xfrm>
            <a:off x="399064" y="2654298"/>
            <a:ext cx="4752941" cy="1655763"/>
          </a:xfrm>
          <a:prstGeom prst="rect">
            <a:avLst/>
          </a:prstGeom>
        </p:spPr>
        <p:txBody>
          <a:bodyPr/>
          <a:lstStyle>
            <a:lvl1pPr marL="302394" indent="-302394" algn="l" defTabSz="914035" rtl="0" eaLnBrk="1" latinLnBrk="0" hangingPunct="1">
              <a:spcBef>
                <a:spcPts val="432"/>
              </a:spcBef>
              <a:buClr>
                <a:srgbClr val="ED9300"/>
              </a:buClr>
              <a:buFont typeface="Arial" pitchFamily="34" charset="0"/>
              <a:buChar char="●"/>
              <a:defRPr sz="1800" kern="1200">
                <a:solidFill>
                  <a:schemeClr val="tx1"/>
                </a:solidFill>
                <a:latin typeface="Calibri" panose="020F0502020204030204" pitchFamily="34" charset="0"/>
                <a:ea typeface="+mn-ea"/>
                <a:cs typeface="+mn-cs"/>
              </a:defRPr>
            </a:lvl1pPr>
            <a:lvl2pPr marL="569076" indent="-251065" algn="l" defTabSz="914035" rtl="0" eaLnBrk="1" latinLnBrk="0" hangingPunct="1">
              <a:spcBef>
                <a:spcPts val="0"/>
              </a:spcBef>
              <a:buFont typeface="Arial" pitchFamily="34" charset="0"/>
              <a:buChar char="–"/>
              <a:defRPr sz="1800" kern="1200">
                <a:solidFill>
                  <a:schemeClr val="tx1"/>
                </a:solidFill>
                <a:latin typeface="Calibri" panose="020F0502020204030204" pitchFamily="34" charset="0"/>
                <a:ea typeface="+mn-ea"/>
                <a:cs typeface="+mn-cs"/>
              </a:defRPr>
            </a:lvl2pPr>
            <a:lvl3pPr marL="694052" indent="-191925" algn="l" defTabSz="914035" rtl="0" eaLnBrk="1" latinLnBrk="0" hangingPunct="1">
              <a:spcBef>
                <a:spcPts val="432"/>
              </a:spcBef>
              <a:buFont typeface="Arial" pitchFamily="34" charset="0"/>
              <a:buChar char="•"/>
              <a:defRPr sz="1800" kern="1200">
                <a:solidFill>
                  <a:schemeClr val="tx1"/>
                </a:solidFill>
                <a:latin typeface="Calibri" panose="020F0502020204030204" pitchFamily="34" charset="0"/>
                <a:ea typeface="+mn-ea"/>
                <a:cs typeface="+mn-cs"/>
              </a:defRPr>
            </a:lvl3pPr>
            <a:lvl4pPr marL="945116" indent="-251065" algn="l" defTabSz="914035" rtl="0" eaLnBrk="1" latinLnBrk="0" hangingPunct="1">
              <a:spcBef>
                <a:spcPts val="432"/>
              </a:spcBef>
              <a:buFont typeface="Arial" pitchFamily="34" charset="0"/>
              <a:buChar char="–"/>
              <a:defRPr sz="1800" kern="1200">
                <a:solidFill>
                  <a:schemeClr val="tx1"/>
                </a:solidFill>
                <a:latin typeface="Calibri" panose="020F0502020204030204" pitchFamily="34" charset="0"/>
                <a:ea typeface="+mn-ea"/>
                <a:cs typeface="+mn-cs"/>
              </a:defRPr>
            </a:lvl4pPr>
            <a:lvl5pPr marL="1197294" indent="-252181" algn="l" defTabSz="914035" rtl="0" eaLnBrk="1" latinLnBrk="0" hangingPunct="1">
              <a:spcBef>
                <a:spcPts val="432"/>
              </a:spcBef>
              <a:buFont typeface="Arial" pitchFamily="34" charset="0"/>
              <a:buChar char="»"/>
              <a:defRPr sz="1800" kern="1200">
                <a:solidFill>
                  <a:schemeClr val="tx1"/>
                </a:solidFill>
                <a:latin typeface="Calibri" panose="020F0502020204030204" pitchFamily="34" charset="0"/>
                <a:ea typeface="+mn-ea"/>
                <a:cs typeface="+mn-cs"/>
              </a:defRPr>
            </a:lvl5pPr>
            <a:lvl6pPr marL="2513594" indent="-228507"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612" indent="-228507"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628" indent="-228507"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646" indent="-228507"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035" rtl="0" eaLnBrk="1" fontAlgn="auto" latinLnBrk="0" hangingPunct="1">
              <a:lnSpc>
                <a:spcPct val="100000"/>
              </a:lnSpc>
              <a:spcBef>
                <a:spcPts val="432"/>
              </a:spcBef>
              <a:spcAft>
                <a:spcPts val="0"/>
              </a:spcAft>
              <a:buClr>
                <a:srgbClr val="ED9300"/>
              </a:buClr>
              <a:buSzTx/>
              <a:buFont typeface="Arial" pitchFamily="34" charset="0"/>
              <a:buNone/>
              <a:tabLst/>
              <a:defRPr/>
            </a:pPr>
            <a:r>
              <a:rPr kumimoji="0" lang="nb-NO" sz="2000" b="0"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BÆREKRAFTSTRATEGI og krav til LEVERANDØRER </a:t>
            </a:r>
            <a:br>
              <a:rPr kumimoji="0" lang="nb-NO" sz="32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br>
            <a:endParaRPr kumimoji="0" lang="nb-NO" sz="32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endParaRPr>
          </a:p>
          <a:p>
            <a:pPr marL="0" marR="0" lvl="0" indent="0" algn="l" defTabSz="914035" rtl="0" eaLnBrk="1" fontAlgn="auto" latinLnBrk="0" hangingPunct="1">
              <a:lnSpc>
                <a:spcPct val="100000"/>
              </a:lnSpc>
              <a:spcBef>
                <a:spcPts val="432"/>
              </a:spcBef>
              <a:spcAft>
                <a:spcPts val="0"/>
              </a:spcAft>
              <a:buClr>
                <a:srgbClr val="ED9300"/>
              </a:buClr>
              <a:buSzTx/>
              <a:buFont typeface="Arial" pitchFamily="34" charset="0"/>
              <a:buNone/>
              <a:tabLst/>
              <a:defRPr/>
            </a:pPr>
            <a:r>
              <a:rPr kumimoji="0" lang="nb-NO" sz="3600" i="0" u="none" strike="noStrike" kern="1200" cap="none" spc="0" normalizeH="0" baseline="0" noProof="0" dirty="0">
                <a:ln>
                  <a:noFill/>
                </a:ln>
                <a:solidFill>
                  <a:schemeClr val="bg1"/>
                </a:solidFill>
                <a:effectLst/>
                <a:uLnTx/>
                <a:uFillTx/>
                <a:latin typeface="+mn-lt"/>
                <a:ea typeface="+mn-ea"/>
                <a:cs typeface="Segoe UI" panose="020B0502040204020203" pitchFamily="34" charset="0"/>
              </a:rPr>
              <a:t>Statens vegvesen </a:t>
            </a:r>
          </a:p>
        </p:txBody>
      </p:sp>
      <p:sp>
        <p:nvSpPr>
          <p:cNvPr id="15" name="Text Placeholder 2">
            <a:extLst>
              <a:ext uri="{FF2B5EF4-FFF2-40B4-BE49-F238E27FC236}">
                <a16:creationId xmlns:a16="http://schemas.microsoft.com/office/drawing/2014/main" id="{56662900-8E1A-497B-ABF6-FC982AC54F6B}"/>
              </a:ext>
            </a:extLst>
          </p:cNvPr>
          <p:cNvSpPr txBox="1">
            <a:spLocks/>
          </p:cNvSpPr>
          <p:nvPr/>
        </p:nvSpPr>
        <p:spPr>
          <a:xfrm>
            <a:off x="399064" y="4643143"/>
            <a:ext cx="9784800" cy="1080000"/>
          </a:xfrm>
          <a:prstGeom prst="rect">
            <a:avLst/>
          </a:prstGeom>
        </p:spPr>
        <p:txBody>
          <a:bodyPr lIns="91440" tIns="45720" rIns="91440" bIns="45720" anchor="t"/>
          <a:lstStyle>
            <a:lvl1pPr marL="302394" indent="-302394" algn="l" defTabSz="914035" rtl="0" eaLnBrk="1" latinLnBrk="0" hangingPunct="1">
              <a:spcBef>
                <a:spcPts val="432"/>
              </a:spcBef>
              <a:buClr>
                <a:srgbClr val="ED9300"/>
              </a:buClr>
              <a:buFont typeface="Arial" pitchFamily="34" charset="0"/>
              <a:buChar char="●"/>
              <a:defRPr sz="1800" kern="1200">
                <a:solidFill>
                  <a:schemeClr val="tx1"/>
                </a:solidFill>
                <a:latin typeface="Calibri" panose="020F0502020204030204" pitchFamily="34" charset="0"/>
                <a:ea typeface="+mn-ea"/>
                <a:cs typeface="+mn-cs"/>
              </a:defRPr>
            </a:lvl1pPr>
            <a:lvl2pPr marL="569076" indent="-251065" algn="l" defTabSz="914035" rtl="0" eaLnBrk="1" latinLnBrk="0" hangingPunct="1">
              <a:spcBef>
                <a:spcPts val="0"/>
              </a:spcBef>
              <a:buFont typeface="Arial" pitchFamily="34" charset="0"/>
              <a:buChar char="–"/>
              <a:defRPr sz="1800" kern="1200">
                <a:solidFill>
                  <a:schemeClr val="tx1"/>
                </a:solidFill>
                <a:latin typeface="Calibri" panose="020F0502020204030204" pitchFamily="34" charset="0"/>
                <a:ea typeface="+mn-ea"/>
                <a:cs typeface="+mn-cs"/>
              </a:defRPr>
            </a:lvl2pPr>
            <a:lvl3pPr marL="694052" indent="-191925" algn="l" defTabSz="914035" rtl="0" eaLnBrk="1" latinLnBrk="0" hangingPunct="1">
              <a:spcBef>
                <a:spcPts val="432"/>
              </a:spcBef>
              <a:buFont typeface="Arial" pitchFamily="34" charset="0"/>
              <a:buChar char="•"/>
              <a:defRPr sz="1800" kern="1200">
                <a:solidFill>
                  <a:schemeClr val="tx1"/>
                </a:solidFill>
                <a:latin typeface="Calibri" panose="020F0502020204030204" pitchFamily="34" charset="0"/>
                <a:ea typeface="+mn-ea"/>
                <a:cs typeface="+mn-cs"/>
              </a:defRPr>
            </a:lvl3pPr>
            <a:lvl4pPr marL="945116" indent="-251065" algn="l" defTabSz="914035" rtl="0" eaLnBrk="1" latinLnBrk="0" hangingPunct="1">
              <a:spcBef>
                <a:spcPts val="432"/>
              </a:spcBef>
              <a:buFont typeface="Arial" pitchFamily="34" charset="0"/>
              <a:buChar char="–"/>
              <a:defRPr sz="1800" kern="1200">
                <a:solidFill>
                  <a:schemeClr val="tx1"/>
                </a:solidFill>
                <a:latin typeface="Calibri" panose="020F0502020204030204" pitchFamily="34" charset="0"/>
                <a:ea typeface="+mn-ea"/>
                <a:cs typeface="+mn-cs"/>
              </a:defRPr>
            </a:lvl4pPr>
            <a:lvl5pPr marL="1197294" indent="-252181" algn="l" defTabSz="914035" rtl="0" eaLnBrk="1" latinLnBrk="0" hangingPunct="1">
              <a:spcBef>
                <a:spcPts val="432"/>
              </a:spcBef>
              <a:buFont typeface="Arial" pitchFamily="34" charset="0"/>
              <a:buChar char="»"/>
              <a:defRPr sz="1800" kern="1200">
                <a:solidFill>
                  <a:schemeClr val="tx1"/>
                </a:solidFill>
                <a:latin typeface="Calibri" panose="020F0502020204030204" pitchFamily="34" charset="0"/>
                <a:ea typeface="+mn-ea"/>
                <a:cs typeface="+mn-cs"/>
              </a:defRPr>
            </a:lvl5pPr>
            <a:lvl6pPr marL="2513594" indent="-228507"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612" indent="-228507"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628" indent="-228507"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646" indent="-228507"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035" rtl="0" eaLnBrk="1" fontAlgn="auto" latinLnBrk="0" hangingPunct="1">
              <a:lnSpc>
                <a:spcPct val="100000"/>
              </a:lnSpc>
              <a:spcBef>
                <a:spcPts val="432"/>
              </a:spcBef>
              <a:spcAft>
                <a:spcPts val="0"/>
              </a:spcAft>
              <a:buClr>
                <a:srgbClr val="ED9300"/>
              </a:buClr>
              <a:buSzTx/>
              <a:buFont typeface="Arial" pitchFamily="34" charset="0"/>
              <a:buNone/>
              <a:tabLst/>
              <a:defRPr/>
            </a:pPr>
            <a:endParaRPr kumimoji="0" lang="nb-NO" sz="1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0" name="TekstSylinder 5">
            <a:extLst>
              <a:ext uri="{FF2B5EF4-FFF2-40B4-BE49-F238E27FC236}">
                <a16:creationId xmlns:a16="http://schemas.microsoft.com/office/drawing/2014/main" id="{E39A5CC7-8120-4810-BAA7-13904DB04114}"/>
              </a:ext>
            </a:extLst>
          </p:cNvPr>
          <p:cNvSpPr txBox="1"/>
          <p:nvPr/>
        </p:nvSpPr>
        <p:spPr>
          <a:xfrm>
            <a:off x="8326633" y="6493456"/>
            <a:ext cx="3763767" cy="276999"/>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white"/>
                </a:solidFill>
                <a:effectLst/>
                <a:uLnTx/>
                <a:uFillTx/>
                <a:latin typeface="Calibri"/>
                <a:ea typeface="+mn-ea"/>
                <a:cs typeface="+mn-cs"/>
              </a:rPr>
              <a:t>Foto: Tomas Rolland</a:t>
            </a:r>
            <a:endParaRPr kumimoji="0" lang="nb-NO" sz="1200" b="0" i="0" u="none" strike="noStrike" kern="1200" cap="none" spc="0" normalizeH="0" baseline="0" noProof="0">
              <a:ln>
                <a:noFill/>
              </a:ln>
              <a:solidFill>
                <a:prstClr val="white"/>
              </a:solidFill>
              <a:effectLst/>
              <a:uLnTx/>
              <a:uFillTx/>
              <a:latin typeface="Calibri"/>
              <a:ea typeface="+mn-ea"/>
              <a:cs typeface="Calibri"/>
            </a:endParaRPr>
          </a:p>
        </p:txBody>
      </p:sp>
      <p:sp>
        <p:nvSpPr>
          <p:cNvPr id="4" name="AutoShape 4">
            <a:extLst>
              <a:ext uri="{FF2B5EF4-FFF2-40B4-BE49-F238E27FC236}">
                <a16:creationId xmlns:a16="http://schemas.microsoft.com/office/drawing/2014/main" id="{79508733-4B49-4609-A98D-B3A62F0AB61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Bilde 10" descr="Et bilde som inneholder tekst, Font, logo, symbol&#10;&#10;Automatisk generert beskrivelse">
            <a:extLst>
              <a:ext uri="{FF2B5EF4-FFF2-40B4-BE49-F238E27FC236}">
                <a16:creationId xmlns:a16="http://schemas.microsoft.com/office/drawing/2014/main" id="{61A247C1-68FB-99F4-BA6D-14F82DB271E1}"/>
              </a:ext>
            </a:extLst>
          </p:cNvPr>
          <p:cNvPicPr>
            <a:picLocks noChangeAspect="1"/>
          </p:cNvPicPr>
          <p:nvPr/>
        </p:nvPicPr>
        <p:blipFill>
          <a:blip r:embed="rId7"/>
          <a:stretch>
            <a:fillRect/>
          </a:stretch>
        </p:blipFill>
        <p:spPr>
          <a:xfrm>
            <a:off x="11061409" y="229353"/>
            <a:ext cx="778184" cy="407424"/>
          </a:xfrm>
          <a:prstGeom prst="rect">
            <a:avLst/>
          </a:prstGeom>
        </p:spPr>
      </p:pic>
      <p:sp>
        <p:nvSpPr>
          <p:cNvPr id="6" name="TekstSylinder 5">
            <a:extLst>
              <a:ext uri="{FF2B5EF4-FFF2-40B4-BE49-F238E27FC236}">
                <a16:creationId xmlns:a16="http://schemas.microsoft.com/office/drawing/2014/main" id="{56203DF1-1297-C8B6-A40D-05C1E2FDE25E}"/>
              </a:ext>
            </a:extLst>
          </p:cNvPr>
          <p:cNvSpPr txBox="1"/>
          <p:nvPr/>
        </p:nvSpPr>
        <p:spPr>
          <a:xfrm>
            <a:off x="316746" y="6124124"/>
            <a:ext cx="6778487" cy="646331"/>
          </a:xfrm>
          <a:prstGeom prst="rect">
            <a:avLst/>
          </a:prstGeom>
          <a:noFill/>
        </p:spPr>
        <p:txBody>
          <a:bodyPr wrap="square" rtlCol="0">
            <a:spAutoFit/>
          </a:bodyPr>
          <a:lstStyle/>
          <a:p>
            <a:r>
              <a:rPr lang="nb-NO" dirty="0" err="1">
                <a:solidFill>
                  <a:schemeClr val="bg1"/>
                </a:solidFill>
              </a:rPr>
              <a:t>Om:Nord</a:t>
            </a:r>
            <a:r>
              <a:rPr lang="nb-NO" dirty="0">
                <a:solidFill>
                  <a:schemeClr val="bg1"/>
                </a:solidFill>
              </a:rPr>
              <a:t>, 04.04.24, Mosjøen og Mo i Rana</a:t>
            </a:r>
          </a:p>
          <a:p>
            <a:r>
              <a:rPr lang="nb-NO" dirty="0">
                <a:solidFill>
                  <a:schemeClr val="bg1"/>
                </a:solidFill>
              </a:rPr>
              <a:t>Avdelingsdirektør Anne Grethe Olsen, Drift- og </a:t>
            </a:r>
            <a:r>
              <a:rPr lang="nb-NO" dirty="0" err="1">
                <a:solidFill>
                  <a:schemeClr val="bg1"/>
                </a:solidFill>
              </a:rPr>
              <a:t>vedlikeholdsdivisjonen</a:t>
            </a:r>
            <a:endParaRPr lang="nb-NO" dirty="0">
              <a:solidFill>
                <a:schemeClr val="bg1"/>
              </a:solidFill>
            </a:endParaRPr>
          </a:p>
        </p:txBody>
      </p:sp>
    </p:spTree>
    <p:extLst>
      <p:ext uri="{BB962C8B-B14F-4D97-AF65-F5344CB8AC3E}">
        <p14:creationId xmlns:p14="http://schemas.microsoft.com/office/powerpoint/2010/main" val="1791416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5D89B576-0001-4900-9F91-13355DB7C6E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24" name="Object 23" hidden="1">
                        <a:extLst>
                          <a:ext uri="{FF2B5EF4-FFF2-40B4-BE49-F238E27FC236}">
                            <a16:creationId xmlns:a16="http://schemas.microsoft.com/office/drawing/2014/main" id="{5D89B576-0001-4900-9F91-13355DB7C6E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2" name="Rektangel 21">
            <a:extLst>
              <a:ext uri="{FF2B5EF4-FFF2-40B4-BE49-F238E27FC236}">
                <a16:creationId xmlns:a16="http://schemas.microsoft.com/office/drawing/2014/main" id="{CDA3250B-A3FC-5ED3-CFAB-7D220476B101}"/>
              </a:ext>
            </a:extLst>
          </p:cNvPr>
          <p:cNvSpPr/>
          <p:nvPr/>
        </p:nvSpPr>
        <p:spPr>
          <a:xfrm>
            <a:off x="648949" y="2040141"/>
            <a:ext cx="3142648" cy="4278630"/>
          </a:xfrm>
          <a:prstGeom prst="rect">
            <a:avLst/>
          </a:pr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kstSylinder 24">
            <a:extLst>
              <a:ext uri="{FF2B5EF4-FFF2-40B4-BE49-F238E27FC236}">
                <a16:creationId xmlns:a16="http://schemas.microsoft.com/office/drawing/2014/main" id="{0142C726-9CAE-F36C-C3B6-C8471442ECDF}"/>
              </a:ext>
            </a:extLst>
          </p:cNvPr>
          <p:cNvSpPr txBox="1"/>
          <p:nvPr/>
        </p:nvSpPr>
        <p:spPr>
          <a:xfrm>
            <a:off x="648949" y="1907753"/>
            <a:ext cx="3142648" cy="483960"/>
          </a:xfrm>
          <a:prstGeom prst="rect">
            <a:avLst/>
          </a:prstGeom>
          <a:solidFill>
            <a:schemeClr val="accent6">
              <a:lumMod val="90000"/>
              <a:lumOff val="10000"/>
            </a:schemeClr>
          </a:solidFill>
        </p:spPr>
        <p:txBody>
          <a:bodyPr wrap="square" tIns="72000" bIns="72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200" b="0" i="0" u="none" strike="noStrike" kern="1200" cap="none" spc="0" normalizeH="0" baseline="0" noProof="0">
                <a:ln>
                  <a:noFill/>
                </a:ln>
                <a:solidFill>
                  <a:prstClr val="white"/>
                </a:solidFill>
                <a:effectLst/>
                <a:uLnTx/>
                <a:uFillTx/>
                <a:latin typeface="Calibri"/>
                <a:ea typeface="+mn-ea"/>
                <a:cs typeface="+mn-cs"/>
              </a:rPr>
              <a:t>Vegdriftskontrakter</a:t>
            </a:r>
          </a:p>
        </p:txBody>
      </p:sp>
      <p:sp>
        <p:nvSpPr>
          <p:cNvPr id="26" name="TekstSylinder 25">
            <a:extLst>
              <a:ext uri="{FF2B5EF4-FFF2-40B4-BE49-F238E27FC236}">
                <a16:creationId xmlns:a16="http://schemas.microsoft.com/office/drawing/2014/main" id="{E1E45BE8-05AB-DDF1-C36C-11AC75C4261A}"/>
              </a:ext>
            </a:extLst>
          </p:cNvPr>
          <p:cNvSpPr txBox="1"/>
          <p:nvPr/>
        </p:nvSpPr>
        <p:spPr>
          <a:xfrm>
            <a:off x="648947" y="5140863"/>
            <a:ext cx="3142647" cy="1169551"/>
          </a:xfrm>
          <a:prstGeom prst="rect">
            <a:avLst/>
          </a:prstGeom>
          <a:noFill/>
        </p:spPr>
        <p:txBody>
          <a:bodyPr wrap="square" lIns="144000" rIns="14400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0" i="0" u="none" strike="noStrike" kern="1200" cap="none" spc="0" normalizeH="0" baseline="0" noProof="0">
                <a:ln>
                  <a:noFill/>
                </a:ln>
                <a:solidFill>
                  <a:srgbClr val="3F505A"/>
                </a:solidFill>
                <a:effectLst/>
                <a:uLnTx/>
                <a:uFillTx/>
                <a:latin typeface="Calibri"/>
                <a:ea typeface="+mn-ea"/>
                <a:cs typeface="+mn-cs"/>
              </a:rPr>
              <a:t>10 % oppdragsforståelse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0" i="0" u="none" strike="noStrike" kern="1200" cap="none" spc="0" normalizeH="0" baseline="0" noProof="0">
                <a:ln>
                  <a:noFill/>
                </a:ln>
                <a:solidFill>
                  <a:srgbClr val="3F505A"/>
                </a:solidFill>
                <a:effectLst/>
                <a:uLnTx/>
                <a:uFillTx/>
                <a:latin typeface="Calibri"/>
                <a:ea typeface="+mn-ea"/>
                <a:cs typeface="+mn-cs"/>
              </a:rPr>
              <a:t>20 % prestasjon (klima/gjenbruk)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0" i="0" u="none" strike="noStrike" kern="1200" cap="none" spc="0" normalizeH="0" baseline="0" noProof="0">
                <a:ln>
                  <a:noFill/>
                </a:ln>
                <a:solidFill>
                  <a:srgbClr val="3F505A"/>
                </a:solidFill>
                <a:effectLst/>
                <a:uLnTx/>
                <a:uFillTx/>
                <a:latin typeface="Calibri"/>
                <a:ea typeface="+mn-ea"/>
                <a:cs typeface="+mn-cs"/>
              </a:rPr>
              <a:t>70 % pris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0" i="0" u="none" strike="noStrike" kern="1200" cap="none" spc="0" normalizeH="0" baseline="0" noProof="0">
                <a:ln>
                  <a:noFill/>
                </a:ln>
                <a:solidFill>
                  <a:srgbClr val="3F505A"/>
                </a:solidFill>
                <a:effectLst/>
                <a:uLnTx/>
                <a:uFillTx/>
                <a:latin typeface="Calibri"/>
                <a:ea typeface="+mn-ea"/>
                <a:cs typeface="+mn-cs"/>
              </a:rPr>
              <a:t>Det er mulig med store klimagass-reduksjoner i driftskontraktene</a:t>
            </a:r>
          </a:p>
        </p:txBody>
      </p:sp>
      <p:sp>
        <p:nvSpPr>
          <p:cNvPr id="27" name="TekstSylinder 26">
            <a:extLst>
              <a:ext uri="{FF2B5EF4-FFF2-40B4-BE49-F238E27FC236}">
                <a16:creationId xmlns:a16="http://schemas.microsoft.com/office/drawing/2014/main" id="{F8E989F3-AB59-696C-071A-1414E2D1E228}"/>
              </a:ext>
            </a:extLst>
          </p:cNvPr>
          <p:cNvSpPr txBox="1"/>
          <p:nvPr/>
        </p:nvSpPr>
        <p:spPr>
          <a:xfrm>
            <a:off x="648948" y="4291240"/>
            <a:ext cx="3204595" cy="699404"/>
          </a:xfrm>
          <a:prstGeom prst="rect">
            <a:avLst/>
          </a:prstGeom>
          <a:noFill/>
        </p:spPr>
        <p:txBody>
          <a:bodyPr wrap="square" lIns="144000" tIns="72000" rIns="144000" bIns="72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3F505A"/>
                </a:solidFill>
                <a:effectLst/>
                <a:uLnTx/>
                <a:uFillTx/>
                <a:latin typeface="Calibri"/>
                <a:ea typeface="+mn-ea"/>
                <a:cs typeface="+mn-cs"/>
              </a:rPr>
              <a:t>Hallingdal/Valdres – inkludert f</a:t>
            </a:r>
            <a:r>
              <a:rPr kumimoji="0" lang="nb-NO" sz="1800" b="0" i="0" u="none" strike="noStrike" kern="1200" cap="none" spc="0" normalizeH="0" baseline="0" noProof="0">
                <a:ln>
                  <a:noFill/>
                </a:ln>
                <a:solidFill>
                  <a:srgbClr val="3F505A"/>
                </a:solidFill>
                <a:effectLst/>
                <a:uLnTx/>
                <a:uFillTx/>
                <a:latin typeface="Calibri"/>
                <a:ea typeface="+mn-ea"/>
                <a:cs typeface="Calibri"/>
              </a:rPr>
              <a:t>lere tildelingskriterier enn pris</a:t>
            </a:r>
            <a:endParaRPr kumimoji="0" lang="nb-NO" sz="1800" b="0" i="0" u="none" strike="noStrike" kern="1200" cap="none" spc="0" normalizeH="0" baseline="0" noProof="0">
              <a:ln>
                <a:noFill/>
              </a:ln>
              <a:solidFill>
                <a:srgbClr val="3F505A"/>
              </a:solidFill>
              <a:effectLst/>
              <a:uLnTx/>
              <a:uFillTx/>
              <a:latin typeface="Calibri"/>
              <a:ea typeface="+mn-ea"/>
              <a:cs typeface="+mn-cs"/>
            </a:endParaRPr>
          </a:p>
        </p:txBody>
      </p:sp>
      <p:sp>
        <p:nvSpPr>
          <p:cNvPr id="28" name="Rektangel 27">
            <a:extLst>
              <a:ext uri="{FF2B5EF4-FFF2-40B4-BE49-F238E27FC236}">
                <a16:creationId xmlns:a16="http://schemas.microsoft.com/office/drawing/2014/main" id="{B88401C2-59F8-8CEE-0661-4F78A1AB725D}"/>
              </a:ext>
            </a:extLst>
          </p:cNvPr>
          <p:cNvSpPr/>
          <p:nvPr/>
        </p:nvSpPr>
        <p:spPr>
          <a:xfrm>
            <a:off x="8339445" y="2045970"/>
            <a:ext cx="3142648" cy="4278630"/>
          </a:xfrm>
          <a:prstGeom prst="rect">
            <a:avLst/>
          </a:pr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kstSylinder 28">
            <a:extLst>
              <a:ext uri="{FF2B5EF4-FFF2-40B4-BE49-F238E27FC236}">
                <a16:creationId xmlns:a16="http://schemas.microsoft.com/office/drawing/2014/main" id="{2C7C87FA-B8BA-E336-FC2A-9386A28C4D4D}"/>
              </a:ext>
            </a:extLst>
          </p:cNvPr>
          <p:cNvSpPr txBox="1"/>
          <p:nvPr/>
        </p:nvSpPr>
        <p:spPr>
          <a:xfrm>
            <a:off x="8339445" y="1907753"/>
            <a:ext cx="3142648" cy="483960"/>
          </a:xfrm>
          <a:prstGeom prst="rect">
            <a:avLst/>
          </a:prstGeom>
          <a:solidFill>
            <a:schemeClr val="accent6">
              <a:lumMod val="90000"/>
              <a:lumOff val="10000"/>
            </a:schemeClr>
          </a:solidFill>
        </p:spPr>
        <p:txBody>
          <a:bodyPr wrap="square" tIns="72000" bIns="72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200" b="0" i="0" u="none" strike="noStrike" kern="1200" cap="none" spc="0" normalizeH="0" baseline="0" noProof="0">
                <a:ln>
                  <a:noFill/>
                </a:ln>
                <a:solidFill>
                  <a:prstClr val="white"/>
                </a:solidFill>
                <a:effectLst/>
                <a:uLnTx/>
                <a:uFillTx/>
                <a:latin typeface="Calibri"/>
                <a:ea typeface="+mn-ea"/>
                <a:cs typeface="+mn-cs"/>
              </a:rPr>
              <a:t>Fergedrift</a:t>
            </a:r>
          </a:p>
        </p:txBody>
      </p:sp>
      <p:sp>
        <p:nvSpPr>
          <p:cNvPr id="30" name="TekstSylinder 29">
            <a:extLst>
              <a:ext uri="{FF2B5EF4-FFF2-40B4-BE49-F238E27FC236}">
                <a16:creationId xmlns:a16="http://schemas.microsoft.com/office/drawing/2014/main" id="{1BBEDDD0-56F5-03C2-1102-4847DD80AD0F}"/>
              </a:ext>
            </a:extLst>
          </p:cNvPr>
          <p:cNvSpPr txBox="1"/>
          <p:nvPr/>
        </p:nvSpPr>
        <p:spPr>
          <a:xfrm>
            <a:off x="8339443" y="5140863"/>
            <a:ext cx="3142647" cy="954107"/>
          </a:xfrm>
          <a:prstGeom prst="rect">
            <a:avLst/>
          </a:prstGeom>
          <a:noFill/>
        </p:spPr>
        <p:txBody>
          <a:bodyPr wrap="square" lIns="144000" rIns="14400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0" i="0" u="none" strike="noStrike" kern="1200" cap="none" spc="0" normalizeH="0" baseline="0" noProof="0" dirty="0">
                <a:ln>
                  <a:noFill/>
                </a:ln>
                <a:solidFill>
                  <a:srgbClr val="3F505A"/>
                </a:solidFill>
                <a:effectLst/>
                <a:uLnTx/>
                <a:uFillTx/>
                <a:latin typeface="Calibri"/>
                <a:ea typeface="+mn-ea"/>
                <a:cs typeface="+mn-cs"/>
              </a:rPr>
              <a:t>Naturgass-alternativ fra 2000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0" i="0" u="none" strike="noStrike" kern="1200" cap="none" spc="0" normalizeH="0" baseline="0" noProof="0" dirty="0">
                <a:ln>
                  <a:noFill/>
                </a:ln>
                <a:solidFill>
                  <a:srgbClr val="3F505A"/>
                </a:solidFill>
                <a:effectLst/>
                <a:uLnTx/>
                <a:uFillTx/>
                <a:latin typeface="Calibri"/>
                <a:ea typeface="+mn-ea"/>
                <a:cs typeface="+mn-cs"/>
              </a:rPr>
              <a:t>Elektrisitet-alternativ fra 2015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0" i="0" u="none" strike="noStrike" kern="1200" cap="none" spc="0" normalizeH="0" baseline="0" noProof="0" dirty="0">
                <a:ln>
                  <a:noFill/>
                </a:ln>
                <a:solidFill>
                  <a:srgbClr val="3F505A"/>
                </a:solidFill>
                <a:effectLst/>
                <a:uLnTx/>
                <a:uFillTx/>
                <a:latin typeface="Calibri"/>
                <a:ea typeface="+mn-ea"/>
                <a:cs typeface="+mn-cs"/>
              </a:rPr>
              <a:t>Hydrogen/EL-alternativ fra 2021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0" i="0" u="none" strike="noStrike" kern="1200" cap="none" spc="0" normalizeH="0" baseline="0" noProof="0" dirty="0">
                <a:ln>
                  <a:noFill/>
                </a:ln>
                <a:solidFill>
                  <a:srgbClr val="3F505A"/>
                </a:solidFill>
                <a:effectLst/>
                <a:uLnTx/>
                <a:uFillTx/>
                <a:latin typeface="Calibri"/>
                <a:ea typeface="+mn-ea"/>
                <a:cs typeface="+mn-cs"/>
              </a:rPr>
              <a:t>Hydrogen</a:t>
            </a:r>
            <a:r>
              <a:rPr lang="nb-NO" sz="1400" dirty="0">
                <a:solidFill>
                  <a:srgbClr val="3F505A"/>
                </a:solidFill>
                <a:latin typeface="Calibri"/>
              </a:rPr>
              <a:t> fra 2025</a:t>
            </a:r>
            <a:endParaRPr kumimoji="0" lang="nb-NO" sz="1400" b="0" i="0" u="none" strike="noStrike" kern="1200" cap="none" spc="0" normalizeH="0" baseline="0" noProof="0" dirty="0">
              <a:ln>
                <a:noFill/>
              </a:ln>
              <a:solidFill>
                <a:srgbClr val="3F505A"/>
              </a:solidFill>
              <a:effectLst/>
              <a:uLnTx/>
              <a:uFillTx/>
              <a:latin typeface="Calibri"/>
              <a:ea typeface="+mn-ea"/>
              <a:cs typeface="+mn-cs"/>
            </a:endParaRPr>
          </a:p>
        </p:txBody>
      </p:sp>
      <p:sp>
        <p:nvSpPr>
          <p:cNvPr id="31" name="TekstSylinder 30">
            <a:extLst>
              <a:ext uri="{FF2B5EF4-FFF2-40B4-BE49-F238E27FC236}">
                <a16:creationId xmlns:a16="http://schemas.microsoft.com/office/drawing/2014/main" id="{43AE8027-1460-651B-38E6-0A97AE0C5DCC}"/>
              </a:ext>
            </a:extLst>
          </p:cNvPr>
          <p:cNvSpPr txBox="1"/>
          <p:nvPr/>
        </p:nvSpPr>
        <p:spPr>
          <a:xfrm>
            <a:off x="8339444" y="4276863"/>
            <a:ext cx="3430193" cy="699404"/>
          </a:xfrm>
          <a:prstGeom prst="rect">
            <a:avLst/>
          </a:prstGeom>
          <a:noFill/>
        </p:spPr>
        <p:txBody>
          <a:bodyPr wrap="square" lIns="144000" tIns="72000" rIns="144000" bIns="72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3F505A"/>
                </a:solidFill>
                <a:effectLst/>
                <a:uLnTx/>
                <a:uFillTx/>
                <a:latin typeface="Calibri"/>
                <a:ea typeface="+mn-ea"/>
                <a:cs typeface="+mn-cs"/>
              </a:rPr>
              <a:t>Offentlig Privat Samarbeid for mer miljøvennlige ferger</a:t>
            </a:r>
          </a:p>
        </p:txBody>
      </p:sp>
      <p:sp>
        <p:nvSpPr>
          <p:cNvPr id="2" name="Rektangel 1">
            <a:extLst>
              <a:ext uri="{FF2B5EF4-FFF2-40B4-BE49-F238E27FC236}">
                <a16:creationId xmlns:a16="http://schemas.microsoft.com/office/drawing/2014/main" id="{27FCCC08-60C6-B8AD-FFB2-73E0F3A6AC65}"/>
              </a:ext>
            </a:extLst>
          </p:cNvPr>
          <p:cNvSpPr/>
          <p:nvPr/>
        </p:nvSpPr>
        <p:spPr>
          <a:xfrm>
            <a:off x="4494194" y="2045970"/>
            <a:ext cx="3142648" cy="4278630"/>
          </a:xfrm>
          <a:prstGeom prst="rect">
            <a:avLst/>
          </a:pr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kstSylinder 2">
            <a:extLst>
              <a:ext uri="{FF2B5EF4-FFF2-40B4-BE49-F238E27FC236}">
                <a16:creationId xmlns:a16="http://schemas.microsoft.com/office/drawing/2014/main" id="{9F056641-EDBD-A449-7BF3-7D25A3E84C2B}"/>
              </a:ext>
            </a:extLst>
          </p:cNvPr>
          <p:cNvSpPr txBox="1"/>
          <p:nvPr/>
        </p:nvSpPr>
        <p:spPr>
          <a:xfrm>
            <a:off x="4494194" y="1907753"/>
            <a:ext cx="3142648" cy="483960"/>
          </a:xfrm>
          <a:prstGeom prst="rect">
            <a:avLst/>
          </a:prstGeom>
          <a:solidFill>
            <a:schemeClr val="accent6">
              <a:lumMod val="90000"/>
              <a:lumOff val="10000"/>
            </a:schemeClr>
          </a:solidFill>
        </p:spPr>
        <p:txBody>
          <a:bodyPr wrap="square" tIns="72000" bIns="72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200" b="0" i="0" u="none" strike="noStrike" kern="1200" cap="none" spc="0" normalizeH="0" baseline="0" noProof="0" dirty="0">
                <a:ln>
                  <a:noFill/>
                </a:ln>
                <a:solidFill>
                  <a:prstClr val="white"/>
                </a:solidFill>
                <a:effectLst/>
                <a:uLnTx/>
                <a:uFillTx/>
                <a:latin typeface="Calibri"/>
                <a:ea typeface="+mn-ea"/>
                <a:cs typeface="+mn-cs"/>
              </a:rPr>
              <a:t>Asfaltkontrakter</a:t>
            </a:r>
          </a:p>
        </p:txBody>
      </p:sp>
      <p:sp>
        <p:nvSpPr>
          <p:cNvPr id="9" name="TekstSylinder 8">
            <a:extLst>
              <a:ext uri="{FF2B5EF4-FFF2-40B4-BE49-F238E27FC236}">
                <a16:creationId xmlns:a16="http://schemas.microsoft.com/office/drawing/2014/main" id="{A453A183-8FC9-D7E0-F8F9-974011F48845}"/>
              </a:ext>
            </a:extLst>
          </p:cNvPr>
          <p:cNvSpPr txBox="1"/>
          <p:nvPr/>
        </p:nvSpPr>
        <p:spPr>
          <a:xfrm>
            <a:off x="4494193" y="4281712"/>
            <a:ext cx="3142647" cy="699404"/>
          </a:xfrm>
          <a:prstGeom prst="rect">
            <a:avLst/>
          </a:prstGeom>
          <a:noFill/>
        </p:spPr>
        <p:txBody>
          <a:bodyPr wrap="square" lIns="144000" tIns="72000" rIns="144000" bIns="72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3F505A"/>
                </a:solidFill>
                <a:effectLst/>
                <a:uLnTx/>
                <a:uFillTx/>
                <a:latin typeface="Calibri"/>
                <a:ea typeface="+mn-ea"/>
                <a:cs typeface="+mn-cs"/>
              </a:rPr>
              <a:t>2019 første «klimakontrakt» i Nord-Trøndelag og Sunnmøre</a:t>
            </a:r>
          </a:p>
        </p:txBody>
      </p:sp>
      <p:pic>
        <p:nvPicPr>
          <p:cNvPr id="10" name="Bilde 9" descr="Et bilde som inneholder vann, båt, utendørs, fartøy&#10;&#10;Automatisk generert beskrivelse">
            <a:extLst>
              <a:ext uri="{FF2B5EF4-FFF2-40B4-BE49-F238E27FC236}">
                <a16:creationId xmlns:a16="http://schemas.microsoft.com/office/drawing/2014/main" id="{8C5C1574-B334-13AD-318A-1E813D490D1F}"/>
              </a:ext>
            </a:extLst>
          </p:cNvPr>
          <p:cNvPicPr>
            <a:picLocks noChangeAspect="1"/>
          </p:cNvPicPr>
          <p:nvPr/>
        </p:nvPicPr>
        <p:blipFill rotWithShape="1">
          <a:blip r:embed="rId6"/>
          <a:srcRect t="13468"/>
          <a:stretch/>
        </p:blipFill>
        <p:spPr>
          <a:xfrm>
            <a:off x="8339434" y="2465383"/>
            <a:ext cx="3142657" cy="1812933"/>
          </a:xfrm>
          <a:prstGeom prst="rect">
            <a:avLst/>
          </a:prstGeom>
        </p:spPr>
      </p:pic>
      <p:sp>
        <p:nvSpPr>
          <p:cNvPr id="7" name="TekstSylinder 6">
            <a:extLst>
              <a:ext uri="{FF2B5EF4-FFF2-40B4-BE49-F238E27FC236}">
                <a16:creationId xmlns:a16="http://schemas.microsoft.com/office/drawing/2014/main" id="{467458B9-7FD9-7F67-42B5-0E05E876AD2F}"/>
              </a:ext>
            </a:extLst>
          </p:cNvPr>
          <p:cNvSpPr txBox="1"/>
          <p:nvPr/>
        </p:nvSpPr>
        <p:spPr>
          <a:xfrm>
            <a:off x="4494192" y="5140863"/>
            <a:ext cx="3142647" cy="954107"/>
          </a:xfrm>
          <a:prstGeom prst="rect">
            <a:avLst/>
          </a:prstGeom>
          <a:noFill/>
        </p:spPr>
        <p:txBody>
          <a:bodyPr wrap="square" lIns="144000" rIns="14400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0" i="0" u="none" strike="noStrike" kern="1200" cap="none" spc="0" normalizeH="0" baseline="0" noProof="0">
                <a:ln>
                  <a:noFill/>
                </a:ln>
                <a:solidFill>
                  <a:srgbClr val="3F505A"/>
                </a:solidFill>
                <a:effectLst/>
                <a:uLnTx/>
                <a:uFillTx/>
                <a:latin typeface="Calibri"/>
                <a:ea typeface="+mn-ea"/>
                <a:cs typeface="+mn-cs"/>
              </a:rPr>
              <a:t>Grønnere asfalt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0" i="0" u="none" strike="noStrike" kern="1200" cap="none" spc="0" normalizeH="0" baseline="0" noProof="0">
                <a:ln>
                  <a:noFill/>
                </a:ln>
                <a:solidFill>
                  <a:srgbClr val="3F505A"/>
                </a:solidFill>
                <a:effectLst/>
                <a:uLnTx/>
                <a:uFillTx/>
                <a:latin typeface="Calibri"/>
                <a:ea typeface="+mn-ea"/>
                <a:cs typeface="+mn-cs"/>
              </a:rPr>
              <a:t>Tiltak for å redusere CO</a:t>
            </a:r>
            <a:r>
              <a:rPr kumimoji="0" lang="nb-NO" sz="1400" b="0" i="0" u="none" strike="noStrike" kern="1200" cap="none" spc="0" normalizeH="0" baseline="-25000" noProof="0">
                <a:ln>
                  <a:noFill/>
                </a:ln>
                <a:solidFill>
                  <a:srgbClr val="3F505A"/>
                </a:solidFill>
                <a:effectLst/>
                <a:uLnTx/>
                <a:uFillTx/>
                <a:latin typeface="Calibri"/>
                <a:ea typeface="+mn-ea"/>
                <a:cs typeface="+mn-cs"/>
              </a:rPr>
              <a:t>2</a:t>
            </a:r>
            <a:r>
              <a:rPr kumimoji="0" lang="nb-NO" sz="1400" b="0" i="0" u="none" strike="noStrike" kern="1200" cap="none" spc="0" normalizeH="0" baseline="0" noProof="0">
                <a:ln>
                  <a:noFill/>
                </a:ln>
                <a:solidFill>
                  <a:srgbClr val="3F505A"/>
                </a:solidFill>
                <a:effectLst/>
                <a:uLnTx/>
                <a:uFillTx/>
                <a:latin typeface="Calibri"/>
                <a:ea typeface="+mn-ea"/>
                <a:cs typeface="+mn-cs"/>
              </a:rPr>
              <a:t>: øke levetid, fyringsmetoder, gjenbruke asfalt, fuktinnhold tilslag, kortreist stein</a:t>
            </a:r>
          </a:p>
        </p:txBody>
      </p:sp>
      <p:pic>
        <p:nvPicPr>
          <p:cNvPr id="11" name="Bilde 10">
            <a:extLst>
              <a:ext uri="{FF2B5EF4-FFF2-40B4-BE49-F238E27FC236}">
                <a16:creationId xmlns:a16="http://schemas.microsoft.com/office/drawing/2014/main" id="{E09F6A01-FE59-8AB8-1729-9EE6ED662810}"/>
              </a:ext>
            </a:extLst>
          </p:cNvPr>
          <p:cNvPicPr>
            <a:picLocks noChangeAspect="1"/>
          </p:cNvPicPr>
          <p:nvPr/>
        </p:nvPicPr>
        <p:blipFill rotWithShape="1">
          <a:blip r:embed="rId7"/>
          <a:srcRect l="2528" t="6243" r="2162" b="59334"/>
          <a:stretch/>
        </p:blipFill>
        <p:spPr>
          <a:xfrm>
            <a:off x="4494182" y="2465383"/>
            <a:ext cx="3142657" cy="1812933"/>
          </a:xfrm>
          <a:prstGeom prst="rect">
            <a:avLst/>
          </a:prstGeom>
        </p:spPr>
      </p:pic>
      <p:pic>
        <p:nvPicPr>
          <p:cNvPr id="12" name="Bilde 11">
            <a:extLst>
              <a:ext uri="{FF2B5EF4-FFF2-40B4-BE49-F238E27FC236}">
                <a16:creationId xmlns:a16="http://schemas.microsoft.com/office/drawing/2014/main" id="{02C5CEA6-D556-FC3D-0318-492DD0CA020D}"/>
              </a:ext>
            </a:extLst>
          </p:cNvPr>
          <p:cNvPicPr>
            <a:picLocks/>
          </p:cNvPicPr>
          <p:nvPr/>
        </p:nvPicPr>
        <p:blipFill rotWithShape="1">
          <a:blip r:embed="rId8"/>
          <a:srcRect l="6819" t="9976" r="12248" b="31200"/>
          <a:stretch/>
        </p:blipFill>
        <p:spPr>
          <a:xfrm>
            <a:off x="648947" y="2465383"/>
            <a:ext cx="3142657" cy="1812933"/>
          </a:xfrm>
          <a:prstGeom prst="rect">
            <a:avLst/>
          </a:prstGeom>
        </p:spPr>
      </p:pic>
      <p:grpSp>
        <p:nvGrpSpPr>
          <p:cNvPr id="82" name="Group 81">
            <a:extLst>
              <a:ext uri="{FF2B5EF4-FFF2-40B4-BE49-F238E27FC236}">
                <a16:creationId xmlns:a16="http://schemas.microsoft.com/office/drawing/2014/main" id="{D35A5C7D-DFF6-4EB1-8CC2-FF188E8FE38C}"/>
              </a:ext>
            </a:extLst>
          </p:cNvPr>
          <p:cNvGrpSpPr/>
          <p:nvPr/>
        </p:nvGrpSpPr>
        <p:grpSpPr>
          <a:xfrm>
            <a:off x="1769926" y="976877"/>
            <a:ext cx="1080520" cy="888383"/>
            <a:chOff x="-5214542" y="540367"/>
            <a:chExt cx="1080520" cy="888383"/>
          </a:xfrm>
        </p:grpSpPr>
        <p:sp>
          <p:nvSpPr>
            <p:cNvPr id="83" name="Rektangel 4">
              <a:extLst>
                <a:ext uri="{FF2B5EF4-FFF2-40B4-BE49-F238E27FC236}">
                  <a16:creationId xmlns:a16="http://schemas.microsoft.com/office/drawing/2014/main" id="{AA626A0D-6A81-4705-BF74-54D49CF15062}"/>
                </a:ext>
              </a:extLst>
            </p:cNvPr>
            <p:cNvSpPr/>
            <p:nvPr/>
          </p:nvSpPr>
          <p:spPr>
            <a:xfrm>
              <a:off x="-5138177" y="983003"/>
              <a:ext cx="927792" cy="445747"/>
            </a:xfrm>
            <a:prstGeom prst="rect">
              <a:avLst/>
            </a:prstGeom>
            <a:solidFill>
              <a:srgbClr val="5DB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800" b="0" i="0" u="none" strike="noStrike" kern="1200" cap="none" spc="0" normalizeH="0" baseline="0" noProof="0">
                <a:ln>
                  <a:noFill/>
                </a:ln>
                <a:solidFill>
                  <a:prstClr val="white"/>
                </a:solidFill>
                <a:effectLst/>
                <a:uLnTx/>
                <a:uFillTx/>
                <a:latin typeface="Calibri"/>
                <a:ea typeface="+mn-ea"/>
                <a:cs typeface="+mn-cs"/>
              </a:endParaRPr>
            </a:p>
          </p:txBody>
        </p:sp>
        <p:sp>
          <p:nvSpPr>
            <p:cNvPr id="84" name="TekstSylinder 3">
              <a:extLst>
                <a:ext uri="{FF2B5EF4-FFF2-40B4-BE49-F238E27FC236}">
                  <a16:creationId xmlns:a16="http://schemas.microsoft.com/office/drawing/2014/main" id="{FF0B3E91-BD79-4657-836A-18E54CC60EE4}"/>
                </a:ext>
              </a:extLst>
            </p:cNvPr>
            <p:cNvSpPr txBox="1"/>
            <p:nvPr/>
          </p:nvSpPr>
          <p:spPr>
            <a:xfrm>
              <a:off x="-5138177" y="1084672"/>
              <a:ext cx="927791" cy="2424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600" b="1" i="0" u="none" strike="noStrike" kern="1200" cap="none" spc="0" normalizeH="0" baseline="0" noProof="0">
                  <a:ln>
                    <a:noFill/>
                  </a:ln>
                  <a:solidFill>
                    <a:prstClr val="black"/>
                  </a:solidFill>
                  <a:effectLst/>
                  <a:uLnTx/>
                  <a:uFillTx/>
                  <a:latin typeface="Calibri"/>
                  <a:ea typeface="+mn-ea"/>
                  <a:cs typeface="+mn-cs"/>
                </a:rPr>
                <a:t>Klimagassutslipp og klimatilpasning</a:t>
              </a:r>
            </a:p>
          </p:txBody>
        </p:sp>
        <p:pic>
          <p:nvPicPr>
            <p:cNvPr id="85" name="Bilde 7">
              <a:extLst>
                <a:ext uri="{FF2B5EF4-FFF2-40B4-BE49-F238E27FC236}">
                  <a16:creationId xmlns:a16="http://schemas.microsoft.com/office/drawing/2014/main" id="{84DF23CD-10C4-446B-8F33-E7B61CA806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14542" y="540367"/>
              <a:ext cx="1080520" cy="526020"/>
            </a:xfrm>
            <a:prstGeom prst="rect">
              <a:avLst/>
            </a:prstGeom>
          </p:spPr>
        </p:pic>
      </p:grpSp>
      <p:grpSp>
        <p:nvGrpSpPr>
          <p:cNvPr id="87" name="Group 86">
            <a:extLst>
              <a:ext uri="{FF2B5EF4-FFF2-40B4-BE49-F238E27FC236}">
                <a16:creationId xmlns:a16="http://schemas.microsoft.com/office/drawing/2014/main" id="{765271FE-2663-47EA-9CF6-109E1317A71E}"/>
              </a:ext>
            </a:extLst>
          </p:cNvPr>
          <p:cNvGrpSpPr/>
          <p:nvPr/>
        </p:nvGrpSpPr>
        <p:grpSpPr>
          <a:xfrm>
            <a:off x="2699094" y="1039613"/>
            <a:ext cx="1233606" cy="825647"/>
            <a:chOff x="-4313301" y="603103"/>
            <a:chExt cx="1233606" cy="825647"/>
          </a:xfrm>
        </p:grpSpPr>
        <p:sp>
          <p:nvSpPr>
            <p:cNvPr id="88" name="Rektangel 25">
              <a:extLst>
                <a:ext uri="{FF2B5EF4-FFF2-40B4-BE49-F238E27FC236}">
                  <a16:creationId xmlns:a16="http://schemas.microsoft.com/office/drawing/2014/main" id="{3C1179A7-1DC0-4F8C-B322-93EE591A6F83}"/>
                </a:ext>
              </a:extLst>
            </p:cNvPr>
            <p:cNvSpPr/>
            <p:nvPr/>
          </p:nvSpPr>
          <p:spPr>
            <a:xfrm>
              <a:off x="-4153952" y="983003"/>
              <a:ext cx="927792" cy="445747"/>
            </a:xfrm>
            <a:prstGeom prst="rect">
              <a:avLst/>
            </a:prstGeom>
            <a:solidFill>
              <a:srgbClr val="5DB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800" b="0" i="0" u="none" strike="noStrike" kern="1200" cap="none" spc="0" normalizeH="0" baseline="0" noProof="0">
                <a:ln>
                  <a:noFill/>
                </a:ln>
                <a:solidFill>
                  <a:prstClr val="white"/>
                </a:solidFill>
                <a:effectLst/>
                <a:uLnTx/>
                <a:uFillTx/>
                <a:latin typeface="Calibri"/>
                <a:ea typeface="+mn-ea"/>
                <a:cs typeface="+mn-cs"/>
              </a:endParaRPr>
            </a:p>
          </p:txBody>
        </p:sp>
        <p:sp>
          <p:nvSpPr>
            <p:cNvPr id="89" name="TekstSylinder 32">
              <a:extLst>
                <a:ext uri="{FF2B5EF4-FFF2-40B4-BE49-F238E27FC236}">
                  <a16:creationId xmlns:a16="http://schemas.microsoft.com/office/drawing/2014/main" id="{030AEB6A-269A-47AD-ADBA-7AD0A798C375}"/>
                </a:ext>
              </a:extLst>
            </p:cNvPr>
            <p:cNvSpPr txBox="1"/>
            <p:nvPr/>
          </p:nvSpPr>
          <p:spPr>
            <a:xfrm>
              <a:off x="-4153952" y="1084672"/>
              <a:ext cx="927791" cy="2424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600" b="1" i="0" u="none" strike="noStrike" kern="1200" cap="none" spc="0" normalizeH="0" baseline="0" noProof="0">
                  <a:ln>
                    <a:noFill/>
                  </a:ln>
                  <a:solidFill>
                    <a:prstClr val="black"/>
                  </a:solidFill>
                  <a:effectLst/>
                  <a:uLnTx/>
                  <a:uFillTx/>
                  <a:latin typeface="Calibri"/>
                  <a:ea typeface="+mn-ea"/>
                  <a:cs typeface="+mn-cs"/>
                </a:rPr>
                <a:t>Ressursbruk og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600" b="1" i="0" u="none" strike="noStrike" kern="1200" cap="none" spc="0" normalizeH="0" baseline="0" noProof="0">
                  <a:ln>
                    <a:noFill/>
                  </a:ln>
                  <a:solidFill>
                    <a:prstClr val="black"/>
                  </a:solidFill>
                  <a:effectLst/>
                  <a:uLnTx/>
                  <a:uFillTx/>
                  <a:latin typeface="Calibri"/>
                  <a:ea typeface="+mn-ea"/>
                  <a:cs typeface="+mn-cs"/>
                </a:rPr>
                <a:t>sirkulærøkonomi</a:t>
              </a:r>
            </a:p>
          </p:txBody>
        </p:sp>
        <p:pic>
          <p:nvPicPr>
            <p:cNvPr id="90" name="Bilde 9">
              <a:extLst>
                <a:ext uri="{FF2B5EF4-FFF2-40B4-BE49-F238E27FC236}">
                  <a16:creationId xmlns:a16="http://schemas.microsoft.com/office/drawing/2014/main" id="{AEF4FF0A-CB68-43F1-8B7B-DD49D25A36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13301" y="603103"/>
              <a:ext cx="1233606" cy="538303"/>
            </a:xfrm>
            <a:prstGeom prst="rect">
              <a:avLst/>
            </a:prstGeom>
          </p:spPr>
        </p:pic>
      </p:grpSp>
      <p:grpSp>
        <p:nvGrpSpPr>
          <p:cNvPr id="91" name="Group 90">
            <a:extLst>
              <a:ext uri="{FF2B5EF4-FFF2-40B4-BE49-F238E27FC236}">
                <a16:creationId xmlns:a16="http://schemas.microsoft.com/office/drawing/2014/main" id="{0350AAA9-2E0F-46CB-960B-CFC0AC0AF9F1}"/>
              </a:ext>
            </a:extLst>
          </p:cNvPr>
          <p:cNvGrpSpPr/>
          <p:nvPr/>
        </p:nvGrpSpPr>
        <p:grpSpPr>
          <a:xfrm>
            <a:off x="5626891" y="976877"/>
            <a:ext cx="1080520" cy="888383"/>
            <a:chOff x="-5214542" y="540367"/>
            <a:chExt cx="1080520" cy="888383"/>
          </a:xfrm>
        </p:grpSpPr>
        <p:sp>
          <p:nvSpPr>
            <p:cNvPr id="92" name="Rektangel 4">
              <a:extLst>
                <a:ext uri="{FF2B5EF4-FFF2-40B4-BE49-F238E27FC236}">
                  <a16:creationId xmlns:a16="http://schemas.microsoft.com/office/drawing/2014/main" id="{BF4A9232-093C-48D7-94CB-7D38CF15968B}"/>
                </a:ext>
              </a:extLst>
            </p:cNvPr>
            <p:cNvSpPr/>
            <p:nvPr/>
          </p:nvSpPr>
          <p:spPr>
            <a:xfrm>
              <a:off x="-5138177" y="983003"/>
              <a:ext cx="927792" cy="445747"/>
            </a:xfrm>
            <a:prstGeom prst="rect">
              <a:avLst/>
            </a:prstGeom>
            <a:solidFill>
              <a:srgbClr val="5DB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800" b="0" i="0" u="none" strike="noStrike" kern="1200" cap="none" spc="0" normalizeH="0" baseline="0" noProof="0">
                <a:ln>
                  <a:noFill/>
                </a:ln>
                <a:solidFill>
                  <a:prstClr val="white"/>
                </a:solidFill>
                <a:effectLst/>
                <a:uLnTx/>
                <a:uFillTx/>
                <a:latin typeface="Calibri"/>
                <a:ea typeface="+mn-ea"/>
                <a:cs typeface="+mn-cs"/>
              </a:endParaRPr>
            </a:p>
          </p:txBody>
        </p:sp>
        <p:sp>
          <p:nvSpPr>
            <p:cNvPr id="93" name="TekstSylinder 3">
              <a:extLst>
                <a:ext uri="{FF2B5EF4-FFF2-40B4-BE49-F238E27FC236}">
                  <a16:creationId xmlns:a16="http://schemas.microsoft.com/office/drawing/2014/main" id="{8B86DB52-8F05-480D-9A4F-D1910D07A576}"/>
                </a:ext>
              </a:extLst>
            </p:cNvPr>
            <p:cNvSpPr txBox="1"/>
            <p:nvPr/>
          </p:nvSpPr>
          <p:spPr>
            <a:xfrm>
              <a:off x="-5138177" y="1084672"/>
              <a:ext cx="927791" cy="2424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600" b="1" i="0" u="none" strike="noStrike" kern="1200" cap="none" spc="0" normalizeH="0" baseline="0" noProof="0">
                  <a:ln>
                    <a:noFill/>
                  </a:ln>
                  <a:solidFill>
                    <a:prstClr val="black"/>
                  </a:solidFill>
                  <a:effectLst/>
                  <a:uLnTx/>
                  <a:uFillTx/>
                  <a:latin typeface="Calibri"/>
                  <a:ea typeface="+mn-ea"/>
                  <a:cs typeface="+mn-cs"/>
                </a:rPr>
                <a:t>Klimagassutslipp og klimatilpasning</a:t>
              </a:r>
            </a:p>
          </p:txBody>
        </p:sp>
        <p:pic>
          <p:nvPicPr>
            <p:cNvPr id="94" name="Bilde 7">
              <a:extLst>
                <a:ext uri="{FF2B5EF4-FFF2-40B4-BE49-F238E27FC236}">
                  <a16:creationId xmlns:a16="http://schemas.microsoft.com/office/drawing/2014/main" id="{2626D6F9-50DF-46C8-8D2F-4502758B33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14542" y="540367"/>
              <a:ext cx="1080520" cy="526020"/>
            </a:xfrm>
            <a:prstGeom prst="rect">
              <a:avLst/>
            </a:prstGeom>
          </p:spPr>
        </p:pic>
      </p:grpSp>
      <p:grpSp>
        <p:nvGrpSpPr>
          <p:cNvPr id="95" name="Group 94">
            <a:extLst>
              <a:ext uri="{FF2B5EF4-FFF2-40B4-BE49-F238E27FC236}">
                <a16:creationId xmlns:a16="http://schemas.microsoft.com/office/drawing/2014/main" id="{5662E40D-5BB1-45BC-8FE6-04A813B66B5A}"/>
              </a:ext>
            </a:extLst>
          </p:cNvPr>
          <p:cNvGrpSpPr/>
          <p:nvPr/>
        </p:nvGrpSpPr>
        <p:grpSpPr>
          <a:xfrm>
            <a:off x="6556059" y="1039613"/>
            <a:ext cx="1233606" cy="825647"/>
            <a:chOff x="-4313301" y="603103"/>
            <a:chExt cx="1233606" cy="825647"/>
          </a:xfrm>
        </p:grpSpPr>
        <p:sp>
          <p:nvSpPr>
            <p:cNvPr id="96" name="Rektangel 25">
              <a:extLst>
                <a:ext uri="{FF2B5EF4-FFF2-40B4-BE49-F238E27FC236}">
                  <a16:creationId xmlns:a16="http://schemas.microsoft.com/office/drawing/2014/main" id="{F302B6CF-6144-438B-B5BD-07EBCAA61DE8}"/>
                </a:ext>
              </a:extLst>
            </p:cNvPr>
            <p:cNvSpPr/>
            <p:nvPr/>
          </p:nvSpPr>
          <p:spPr>
            <a:xfrm>
              <a:off x="-4153952" y="983003"/>
              <a:ext cx="927792" cy="445747"/>
            </a:xfrm>
            <a:prstGeom prst="rect">
              <a:avLst/>
            </a:prstGeom>
            <a:solidFill>
              <a:srgbClr val="5DB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800" b="0" i="0" u="none" strike="noStrike" kern="1200" cap="none" spc="0" normalizeH="0" baseline="0" noProof="0">
                <a:ln>
                  <a:noFill/>
                </a:ln>
                <a:solidFill>
                  <a:prstClr val="white"/>
                </a:solidFill>
                <a:effectLst/>
                <a:uLnTx/>
                <a:uFillTx/>
                <a:latin typeface="Calibri"/>
                <a:ea typeface="+mn-ea"/>
                <a:cs typeface="+mn-cs"/>
              </a:endParaRPr>
            </a:p>
          </p:txBody>
        </p:sp>
        <p:sp>
          <p:nvSpPr>
            <p:cNvPr id="97" name="TekstSylinder 32">
              <a:extLst>
                <a:ext uri="{FF2B5EF4-FFF2-40B4-BE49-F238E27FC236}">
                  <a16:creationId xmlns:a16="http://schemas.microsoft.com/office/drawing/2014/main" id="{CB69611B-DE34-4DBD-A3F8-B230FAFC7F24}"/>
                </a:ext>
              </a:extLst>
            </p:cNvPr>
            <p:cNvSpPr txBox="1"/>
            <p:nvPr/>
          </p:nvSpPr>
          <p:spPr>
            <a:xfrm>
              <a:off x="-4153952" y="1084672"/>
              <a:ext cx="927791" cy="2424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600" b="1" i="0" u="none" strike="noStrike" kern="1200" cap="none" spc="0" normalizeH="0" baseline="0" noProof="0">
                  <a:ln>
                    <a:noFill/>
                  </a:ln>
                  <a:solidFill>
                    <a:prstClr val="black"/>
                  </a:solidFill>
                  <a:effectLst/>
                  <a:uLnTx/>
                  <a:uFillTx/>
                  <a:latin typeface="Calibri"/>
                  <a:ea typeface="+mn-ea"/>
                  <a:cs typeface="+mn-cs"/>
                </a:rPr>
                <a:t>Ressursbruk og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600" b="1" i="0" u="none" strike="noStrike" kern="1200" cap="none" spc="0" normalizeH="0" baseline="0" noProof="0">
                  <a:ln>
                    <a:noFill/>
                  </a:ln>
                  <a:solidFill>
                    <a:prstClr val="black"/>
                  </a:solidFill>
                  <a:effectLst/>
                  <a:uLnTx/>
                  <a:uFillTx/>
                  <a:latin typeface="Calibri"/>
                  <a:ea typeface="+mn-ea"/>
                  <a:cs typeface="+mn-cs"/>
                </a:rPr>
                <a:t>sirkulærøkonomi</a:t>
              </a:r>
            </a:p>
          </p:txBody>
        </p:sp>
        <p:pic>
          <p:nvPicPr>
            <p:cNvPr id="98" name="Bilde 9">
              <a:extLst>
                <a:ext uri="{FF2B5EF4-FFF2-40B4-BE49-F238E27FC236}">
                  <a16:creationId xmlns:a16="http://schemas.microsoft.com/office/drawing/2014/main" id="{1C021D44-0C7F-4326-A0F8-E969556E4D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13301" y="603103"/>
              <a:ext cx="1233606" cy="538303"/>
            </a:xfrm>
            <a:prstGeom prst="rect">
              <a:avLst/>
            </a:prstGeom>
          </p:spPr>
        </p:pic>
      </p:grpSp>
      <p:grpSp>
        <p:nvGrpSpPr>
          <p:cNvPr id="99" name="Group 98">
            <a:extLst>
              <a:ext uri="{FF2B5EF4-FFF2-40B4-BE49-F238E27FC236}">
                <a16:creationId xmlns:a16="http://schemas.microsoft.com/office/drawing/2014/main" id="{4936523C-1033-482B-B8E6-BE0C44D565C3}"/>
              </a:ext>
            </a:extLst>
          </p:cNvPr>
          <p:cNvGrpSpPr/>
          <p:nvPr/>
        </p:nvGrpSpPr>
        <p:grpSpPr>
          <a:xfrm>
            <a:off x="10459265" y="978265"/>
            <a:ext cx="1080520" cy="888383"/>
            <a:chOff x="-5214542" y="540367"/>
            <a:chExt cx="1080520" cy="888383"/>
          </a:xfrm>
        </p:grpSpPr>
        <p:sp>
          <p:nvSpPr>
            <p:cNvPr id="100" name="Rektangel 4">
              <a:extLst>
                <a:ext uri="{FF2B5EF4-FFF2-40B4-BE49-F238E27FC236}">
                  <a16:creationId xmlns:a16="http://schemas.microsoft.com/office/drawing/2014/main" id="{4A023FBC-09DB-4555-8064-930EEBEF4D8B}"/>
                </a:ext>
              </a:extLst>
            </p:cNvPr>
            <p:cNvSpPr/>
            <p:nvPr/>
          </p:nvSpPr>
          <p:spPr>
            <a:xfrm>
              <a:off x="-5138177" y="983003"/>
              <a:ext cx="927792" cy="445747"/>
            </a:xfrm>
            <a:prstGeom prst="rect">
              <a:avLst/>
            </a:prstGeom>
            <a:solidFill>
              <a:srgbClr val="5DB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TekstSylinder 3">
              <a:extLst>
                <a:ext uri="{FF2B5EF4-FFF2-40B4-BE49-F238E27FC236}">
                  <a16:creationId xmlns:a16="http://schemas.microsoft.com/office/drawing/2014/main" id="{EF8328C6-6D50-47B4-A309-92B7B4208AE0}"/>
                </a:ext>
              </a:extLst>
            </p:cNvPr>
            <p:cNvSpPr txBox="1"/>
            <p:nvPr/>
          </p:nvSpPr>
          <p:spPr>
            <a:xfrm>
              <a:off x="-5138177" y="1084672"/>
              <a:ext cx="927791" cy="2424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600" b="1" i="0" u="none" strike="noStrike" kern="1200" cap="none" spc="0" normalizeH="0" baseline="0" noProof="0">
                  <a:ln>
                    <a:noFill/>
                  </a:ln>
                  <a:solidFill>
                    <a:prstClr val="black"/>
                  </a:solidFill>
                  <a:effectLst/>
                  <a:uLnTx/>
                  <a:uFillTx/>
                  <a:latin typeface="Calibri"/>
                  <a:ea typeface="+mn-ea"/>
                  <a:cs typeface="+mn-cs"/>
                </a:rPr>
                <a:t>Klimagassutslipp og klimatilpasning</a:t>
              </a:r>
            </a:p>
          </p:txBody>
        </p:sp>
        <p:pic>
          <p:nvPicPr>
            <p:cNvPr id="102" name="Bilde 7">
              <a:extLst>
                <a:ext uri="{FF2B5EF4-FFF2-40B4-BE49-F238E27FC236}">
                  <a16:creationId xmlns:a16="http://schemas.microsoft.com/office/drawing/2014/main" id="{F10BB4B5-E914-493E-92A6-FA9EAB8A3D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14542" y="540367"/>
              <a:ext cx="1080520" cy="526020"/>
            </a:xfrm>
            <a:prstGeom prst="rect">
              <a:avLst/>
            </a:prstGeom>
          </p:spPr>
        </p:pic>
      </p:grpSp>
      <p:sp>
        <p:nvSpPr>
          <p:cNvPr id="15" name="Text Placeholder 4">
            <a:extLst>
              <a:ext uri="{FF2B5EF4-FFF2-40B4-BE49-F238E27FC236}">
                <a16:creationId xmlns:a16="http://schemas.microsoft.com/office/drawing/2014/main" id="{B366C92B-31CE-39E4-B62A-573870B4F3ED}"/>
              </a:ext>
            </a:extLst>
          </p:cNvPr>
          <p:cNvSpPr>
            <a:spLocks noGrp="1"/>
          </p:cNvSpPr>
          <p:nvPr>
            <p:ph type="body" sz="quarter" idx="13"/>
          </p:nvPr>
        </p:nvSpPr>
        <p:spPr>
          <a:xfrm>
            <a:off x="334048" y="248392"/>
            <a:ext cx="10730504" cy="354711"/>
          </a:xfrm>
        </p:spPr>
        <p:txBody>
          <a:bodyPr>
            <a:normAutofit/>
          </a:bodyPr>
          <a:lstStyle/>
          <a:p>
            <a:r>
              <a:rPr lang="nb-NO" sz="1600">
                <a:solidFill>
                  <a:schemeClr val="tx2"/>
                </a:solidFill>
              </a:rPr>
              <a:t>Bærekraftstrategi| </a:t>
            </a:r>
            <a:r>
              <a:rPr lang="nb-NO" sz="1600">
                <a:solidFill>
                  <a:schemeClr val="accent2"/>
                </a:solidFill>
              </a:rPr>
              <a:t>Hva har vi fått til så langt? </a:t>
            </a:r>
            <a:endParaRPr lang="nb-NO" sz="1600">
              <a:solidFill>
                <a:schemeClr val="tx2"/>
              </a:solidFill>
            </a:endParaRPr>
          </a:p>
        </p:txBody>
      </p:sp>
    </p:spTree>
    <p:extLst>
      <p:ext uri="{BB962C8B-B14F-4D97-AF65-F5344CB8AC3E}">
        <p14:creationId xmlns:p14="http://schemas.microsoft.com/office/powerpoint/2010/main" val="1384570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5D89B576-0001-4900-9F91-13355DB7C6E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24" name="Object 23" hidden="1">
                        <a:extLst>
                          <a:ext uri="{FF2B5EF4-FFF2-40B4-BE49-F238E27FC236}">
                            <a16:creationId xmlns:a16="http://schemas.microsoft.com/office/drawing/2014/main" id="{5D89B576-0001-4900-9F91-13355DB7C6E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D231A9B6-52B4-4A6C-AC00-406B3FD3CBB3}"/>
              </a:ext>
            </a:extLst>
          </p:cNvPr>
          <p:cNvSpPr>
            <a:spLocks noGrp="1"/>
          </p:cNvSpPr>
          <p:nvPr>
            <p:ph type="body" sz="quarter" idx="13"/>
          </p:nvPr>
        </p:nvSpPr>
        <p:spPr>
          <a:xfrm>
            <a:off x="334048" y="214938"/>
            <a:ext cx="10730504" cy="354711"/>
          </a:xfrm>
        </p:spPr>
        <p:txBody>
          <a:bodyPr>
            <a:normAutofit/>
          </a:bodyPr>
          <a:lstStyle/>
          <a:p>
            <a:r>
              <a:rPr lang="nb-NO" sz="1600">
                <a:solidFill>
                  <a:schemeClr val="tx2"/>
                </a:solidFill>
              </a:rPr>
              <a:t>Bærekraftstrategi| </a:t>
            </a:r>
            <a:r>
              <a:rPr lang="nb-NO" sz="1600">
                <a:solidFill>
                  <a:schemeClr val="accent2"/>
                </a:solidFill>
              </a:rPr>
              <a:t>Hva har vi fått til så langt? </a:t>
            </a:r>
            <a:endParaRPr lang="nb-NO" sz="1600">
              <a:solidFill>
                <a:schemeClr val="tx2"/>
              </a:solidFill>
            </a:endParaRPr>
          </a:p>
        </p:txBody>
      </p:sp>
      <p:sp>
        <p:nvSpPr>
          <p:cNvPr id="22" name="Rektangel 21">
            <a:extLst>
              <a:ext uri="{FF2B5EF4-FFF2-40B4-BE49-F238E27FC236}">
                <a16:creationId xmlns:a16="http://schemas.microsoft.com/office/drawing/2014/main" id="{CDA3250B-A3FC-5ED3-CFAB-7D220476B101}"/>
              </a:ext>
            </a:extLst>
          </p:cNvPr>
          <p:cNvSpPr/>
          <p:nvPr/>
        </p:nvSpPr>
        <p:spPr>
          <a:xfrm>
            <a:off x="648949" y="2040141"/>
            <a:ext cx="3142648" cy="4278630"/>
          </a:xfrm>
          <a:prstGeom prst="rect">
            <a:avLst/>
          </a:pr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TekstSylinder 24">
            <a:extLst>
              <a:ext uri="{FF2B5EF4-FFF2-40B4-BE49-F238E27FC236}">
                <a16:creationId xmlns:a16="http://schemas.microsoft.com/office/drawing/2014/main" id="{0142C726-9CAE-F36C-C3B6-C8471442ECDF}"/>
              </a:ext>
            </a:extLst>
          </p:cNvPr>
          <p:cNvSpPr txBox="1"/>
          <p:nvPr/>
        </p:nvSpPr>
        <p:spPr>
          <a:xfrm>
            <a:off x="648949" y="1907753"/>
            <a:ext cx="3142648" cy="483960"/>
          </a:xfrm>
          <a:prstGeom prst="rect">
            <a:avLst/>
          </a:prstGeom>
          <a:solidFill>
            <a:schemeClr val="accent6">
              <a:lumMod val="90000"/>
              <a:lumOff val="10000"/>
            </a:schemeClr>
          </a:solidFill>
        </p:spPr>
        <p:txBody>
          <a:bodyPr wrap="square" tIns="72000" bIns="72000" rtlCol="0">
            <a:spAutoFit/>
          </a:bodyPr>
          <a:lstStyle/>
          <a:p>
            <a:pPr algn="ctr"/>
            <a:r>
              <a:rPr lang="nb-NO" sz="2200" dirty="0">
                <a:solidFill>
                  <a:schemeClr val="bg1"/>
                </a:solidFill>
              </a:rPr>
              <a:t>Vinterdrift</a:t>
            </a:r>
          </a:p>
        </p:txBody>
      </p:sp>
      <p:sp>
        <p:nvSpPr>
          <p:cNvPr id="26" name="TekstSylinder 25">
            <a:extLst>
              <a:ext uri="{FF2B5EF4-FFF2-40B4-BE49-F238E27FC236}">
                <a16:creationId xmlns:a16="http://schemas.microsoft.com/office/drawing/2014/main" id="{E1E45BE8-05AB-DDF1-C36C-11AC75C4261A}"/>
              </a:ext>
            </a:extLst>
          </p:cNvPr>
          <p:cNvSpPr txBox="1"/>
          <p:nvPr/>
        </p:nvSpPr>
        <p:spPr>
          <a:xfrm>
            <a:off x="648947" y="5140863"/>
            <a:ext cx="3142647" cy="1169551"/>
          </a:xfrm>
          <a:prstGeom prst="rect">
            <a:avLst/>
          </a:prstGeom>
          <a:noFill/>
        </p:spPr>
        <p:txBody>
          <a:bodyPr wrap="square" lIns="144000" tIns="45720" rIns="144000" bIns="45720" rtlCol="0" anchor="t">
            <a:spAutoFit/>
          </a:bodyPr>
          <a:lstStyle/>
          <a:p>
            <a:pPr marL="171450" indent="-171450">
              <a:buFont typeface="Arial" panose="020B0604020202020204" pitchFamily="34" charset="0"/>
              <a:buChar char="•"/>
            </a:pPr>
            <a:r>
              <a:rPr lang="nb-NO" sz="1400">
                <a:solidFill>
                  <a:schemeClr val="accent2"/>
                </a:solidFill>
              </a:rPr>
              <a:t>Bruk av ny teknologi og flere data om vær og føre gir mer effektiv brøyting og mindre bruk av salt</a:t>
            </a:r>
          </a:p>
          <a:p>
            <a:pPr marL="171450" indent="-171450">
              <a:buFont typeface="Arial" panose="020B0604020202020204" pitchFamily="34" charset="0"/>
              <a:buChar char="•"/>
            </a:pPr>
            <a:r>
              <a:rPr lang="nb-NO" sz="1400">
                <a:solidFill>
                  <a:schemeClr val="accent2"/>
                </a:solidFill>
              </a:rPr>
              <a:t>Samarbeider med Mesta om innovasjon  </a:t>
            </a:r>
          </a:p>
        </p:txBody>
      </p:sp>
      <p:sp>
        <p:nvSpPr>
          <p:cNvPr id="27" name="TekstSylinder 26">
            <a:extLst>
              <a:ext uri="{FF2B5EF4-FFF2-40B4-BE49-F238E27FC236}">
                <a16:creationId xmlns:a16="http://schemas.microsoft.com/office/drawing/2014/main" id="{F8E989F3-AB59-696C-071A-1414E2D1E228}"/>
              </a:ext>
            </a:extLst>
          </p:cNvPr>
          <p:cNvSpPr txBox="1"/>
          <p:nvPr/>
        </p:nvSpPr>
        <p:spPr>
          <a:xfrm>
            <a:off x="648948" y="4291240"/>
            <a:ext cx="3142647" cy="699404"/>
          </a:xfrm>
          <a:prstGeom prst="rect">
            <a:avLst/>
          </a:prstGeom>
          <a:noFill/>
        </p:spPr>
        <p:txBody>
          <a:bodyPr wrap="square" lIns="144000" tIns="72000" rIns="144000" bIns="72000">
            <a:spAutoFit/>
          </a:bodyPr>
          <a:lstStyle/>
          <a:p>
            <a:r>
              <a:rPr lang="nb-NO">
                <a:solidFill>
                  <a:schemeClr val="accent2"/>
                </a:solidFill>
              </a:rPr>
              <a:t>Bedre, mer automatisert og bærekraftig vinterdrift </a:t>
            </a:r>
          </a:p>
        </p:txBody>
      </p:sp>
      <p:sp>
        <p:nvSpPr>
          <p:cNvPr id="28" name="Rektangel 27">
            <a:extLst>
              <a:ext uri="{FF2B5EF4-FFF2-40B4-BE49-F238E27FC236}">
                <a16:creationId xmlns:a16="http://schemas.microsoft.com/office/drawing/2014/main" id="{B88401C2-59F8-8CEE-0661-4F78A1AB725D}"/>
              </a:ext>
            </a:extLst>
          </p:cNvPr>
          <p:cNvSpPr/>
          <p:nvPr/>
        </p:nvSpPr>
        <p:spPr>
          <a:xfrm>
            <a:off x="8339445" y="2045970"/>
            <a:ext cx="3142648" cy="4278630"/>
          </a:xfrm>
          <a:prstGeom prst="rect">
            <a:avLst/>
          </a:pr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9" name="TekstSylinder 28">
            <a:extLst>
              <a:ext uri="{FF2B5EF4-FFF2-40B4-BE49-F238E27FC236}">
                <a16:creationId xmlns:a16="http://schemas.microsoft.com/office/drawing/2014/main" id="{2C7C87FA-B8BA-E336-FC2A-9386A28C4D4D}"/>
              </a:ext>
            </a:extLst>
          </p:cNvPr>
          <p:cNvSpPr txBox="1"/>
          <p:nvPr/>
        </p:nvSpPr>
        <p:spPr>
          <a:xfrm>
            <a:off x="8339445" y="1907753"/>
            <a:ext cx="3142648" cy="483960"/>
          </a:xfrm>
          <a:prstGeom prst="rect">
            <a:avLst/>
          </a:prstGeom>
          <a:solidFill>
            <a:schemeClr val="accent6">
              <a:lumMod val="90000"/>
              <a:lumOff val="10000"/>
            </a:schemeClr>
          </a:solidFill>
        </p:spPr>
        <p:txBody>
          <a:bodyPr wrap="square" tIns="72000" bIns="72000" rtlCol="0">
            <a:spAutoFit/>
          </a:bodyPr>
          <a:lstStyle/>
          <a:p>
            <a:pPr algn="ctr"/>
            <a:r>
              <a:rPr lang="nb-NO" sz="2200">
                <a:solidFill>
                  <a:schemeClr val="bg1"/>
                </a:solidFill>
              </a:rPr>
              <a:t>Asfaltkontrakter </a:t>
            </a:r>
          </a:p>
        </p:txBody>
      </p:sp>
      <p:sp>
        <p:nvSpPr>
          <p:cNvPr id="30" name="TekstSylinder 29">
            <a:extLst>
              <a:ext uri="{FF2B5EF4-FFF2-40B4-BE49-F238E27FC236}">
                <a16:creationId xmlns:a16="http://schemas.microsoft.com/office/drawing/2014/main" id="{1BBEDDD0-56F5-03C2-1102-4847DD80AD0F}"/>
              </a:ext>
            </a:extLst>
          </p:cNvPr>
          <p:cNvSpPr txBox="1"/>
          <p:nvPr/>
        </p:nvSpPr>
        <p:spPr>
          <a:xfrm>
            <a:off x="8339443" y="5140863"/>
            <a:ext cx="3142647" cy="954107"/>
          </a:xfrm>
          <a:prstGeom prst="rect">
            <a:avLst/>
          </a:prstGeom>
          <a:noFill/>
        </p:spPr>
        <p:txBody>
          <a:bodyPr wrap="square" lIns="144000" tIns="45720" rIns="144000" bIns="45720" rtlCol="0" anchor="t">
            <a:spAutoFit/>
          </a:bodyPr>
          <a:lstStyle/>
          <a:p>
            <a:pPr marL="171450" indent="-171450">
              <a:buFont typeface="Arial" panose="020B0604020202020204" pitchFamily="34" charset="0"/>
              <a:buChar char="•"/>
            </a:pPr>
            <a:r>
              <a:rPr lang="nb-NO" sz="1400">
                <a:solidFill>
                  <a:schemeClr val="accent2"/>
                </a:solidFill>
              </a:rPr>
              <a:t>CO</a:t>
            </a:r>
            <a:r>
              <a:rPr lang="nb-NO" sz="1400" baseline="-25000">
                <a:solidFill>
                  <a:schemeClr val="accent2"/>
                </a:solidFill>
              </a:rPr>
              <a:t>2</a:t>
            </a:r>
            <a:r>
              <a:rPr lang="nb-NO" sz="1400">
                <a:solidFill>
                  <a:schemeClr val="accent2"/>
                </a:solidFill>
              </a:rPr>
              <a:t>-vektingen av asfaltkontraktene reduserer utslippene </a:t>
            </a:r>
          </a:p>
          <a:p>
            <a:pPr marL="171450" indent="-171450">
              <a:buFont typeface="Arial" panose="020B0604020202020204" pitchFamily="34" charset="0"/>
              <a:buChar char="•"/>
            </a:pPr>
            <a:r>
              <a:rPr lang="nb-NO" sz="1400">
                <a:solidFill>
                  <a:schemeClr val="accent2"/>
                </a:solidFill>
              </a:rPr>
              <a:t>Klimanøytral asfaltbransje i Norge innen 2050</a:t>
            </a:r>
            <a:endParaRPr lang="nb-NO" sz="1400">
              <a:solidFill>
                <a:schemeClr val="accent2"/>
              </a:solidFill>
              <a:cs typeface="Calibri"/>
            </a:endParaRPr>
          </a:p>
        </p:txBody>
      </p:sp>
      <p:sp>
        <p:nvSpPr>
          <p:cNvPr id="31" name="TekstSylinder 30">
            <a:extLst>
              <a:ext uri="{FF2B5EF4-FFF2-40B4-BE49-F238E27FC236}">
                <a16:creationId xmlns:a16="http://schemas.microsoft.com/office/drawing/2014/main" id="{43AE8027-1460-651B-38E6-0A97AE0C5DCC}"/>
              </a:ext>
            </a:extLst>
          </p:cNvPr>
          <p:cNvSpPr txBox="1"/>
          <p:nvPr/>
        </p:nvSpPr>
        <p:spPr>
          <a:xfrm>
            <a:off x="8339444" y="4291240"/>
            <a:ext cx="3202671" cy="422405"/>
          </a:xfrm>
          <a:prstGeom prst="rect">
            <a:avLst/>
          </a:prstGeom>
          <a:noFill/>
        </p:spPr>
        <p:txBody>
          <a:bodyPr wrap="square" lIns="144000" tIns="72000" rIns="144000" bIns="72000" anchor="t">
            <a:spAutoFit/>
          </a:bodyPr>
          <a:lstStyle/>
          <a:p>
            <a:r>
              <a:rPr lang="nb-NO">
                <a:solidFill>
                  <a:schemeClr val="accent2"/>
                </a:solidFill>
              </a:rPr>
              <a:t>Arbeid for k</a:t>
            </a:r>
            <a:r>
              <a:rPr lang="nb-NO" sz="1800">
                <a:solidFill>
                  <a:schemeClr val="accent2"/>
                </a:solidFill>
              </a:rPr>
              <a:t>limavennlig asfalt </a:t>
            </a:r>
          </a:p>
        </p:txBody>
      </p:sp>
      <p:grpSp>
        <p:nvGrpSpPr>
          <p:cNvPr id="90" name="Group 89">
            <a:extLst>
              <a:ext uri="{FF2B5EF4-FFF2-40B4-BE49-F238E27FC236}">
                <a16:creationId xmlns:a16="http://schemas.microsoft.com/office/drawing/2014/main" id="{38178C41-3D4C-42C6-B7CF-7E513DC83B2B}"/>
              </a:ext>
            </a:extLst>
          </p:cNvPr>
          <p:cNvGrpSpPr/>
          <p:nvPr/>
        </p:nvGrpSpPr>
        <p:grpSpPr>
          <a:xfrm>
            <a:off x="1773576" y="990710"/>
            <a:ext cx="1080520" cy="888383"/>
            <a:chOff x="-5214542" y="540367"/>
            <a:chExt cx="1080520" cy="888383"/>
          </a:xfrm>
        </p:grpSpPr>
        <p:sp>
          <p:nvSpPr>
            <p:cNvPr id="91" name="Rektangel 4">
              <a:extLst>
                <a:ext uri="{FF2B5EF4-FFF2-40B4-BE49-F238E27FC236}">
                  <a16:creationId xmlns:a16="http://schemas.microsoft.com/office/drawing/2014/main" id="{FB802793-2D77-43F3-89C8-A26B00A6BBC3}"/>
                </a:ext>
              </a:extLst>
            </p:cNvPr>
            <p:cNvSpPr/>
            <p:nvPr/>
          </p:nvSpPr>
          <p:spPr>
            <a:xfrm>
              <a:off x="-5138177" y="983003"/>
              <a:ext cx="927792" cy="445747"/>
            </a:xfrm>
            <a:prstGeom prst="rect">
              <a:avLst/>
            </a:prstGeom>
            <a:solidFill>
              <a:srgbClr val="5DB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800" b="0" i="0" u="none" strike="noStrike" kern="1200" cap="none" spc="0" normalizeH="0" baseline="0" noProof="0">
                <a:ln>
                  <a:noFill/>
                </a:ln>
                <a:solidFill>
                  <a:prstClr val="white"/>
                </a:solidFill>
                <a:effectLst/>
                <a:uLnTx/>
                <a:uFillTx/>
                <a:latin typeface="Calibri"/>
                <a:ea typeface="+mn-ea"/>
                <a:cs typeface="+mn-cs"/>
              </a:endParaRPr>
            </a:p>
          </p:txBody>
        </p:sp>
        <p:sp>
          <p:nvSpPr>
            <p:cNvPr id="92" name="TekstSylinder 3">
              <a:extLst>
                <a:ext uri="{FF2B5EF4-FFF2-40B4-BE49-F238E27FC236}">
                  <a16:creationId xmlns:a16="http://schemas.microsoft.com/office/drawing/2014/main" id="{5A063E14-E9D8-405D-87BB-878C371AF2CD}"/>
                </a:ext>
              </a:extLst>
            </p:cNvPr>
            <p:cNvSpPr txBox="1"/>
            <p:nvPr/>
          </p:nvSpPr>
          <p:spPr>
            <a:xfrm>
              <a:off x="-5138177" y="1084672"/>
              <a:ext cx="927791" cy="2424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600" b="1" i="0" u="none" strike="noStrike" kern="1200" cap="none" spc="0" normalizeH="0" baseline="0" noProof="0">
                  <a:ln>
                    <a:noFill/>
                  </a:ln>
                  <a:solidFill>
                    <a:prstClr val="black"/>
                  </a:solidFill>
                  <a:effectLst/>
                  <a:uLnTx/>
                  <a:uFillTx/>
                  <a:latin typeface="Calibri"/>
                  <a:ea typeface="+mn-ea"/>
                  <a:cs typeface="+mn-cs"/>
                </a:rPr>
                <a:t>Klimagassutslipp og klimatilpasning</a:t>
              </a:r>
            </a:p>
          </p:txBody>
        </p:sp>
        <p:pic>
          <p:nvPicPr>
            <p:cNvPr id="93" name="Bilde 7">
              <a:extLst>
                <a:ext uri="{FF2B5EF4-FFF2-40B4-BE49-F238E27FC236}">
                  <a16:creationId xmlns:a16="http://schemas.microsoft.com/office/drawing/2014/main" id="{BF58DC65-805F-440C-B266-575A2DF930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4542" y="540367"/>
              <a:ext cx="1080520" cy="526020"/>
            </a:xfrm>
            <a:prstGeom prst="rect">
              <a:avLst/>
            </a:prstGeom>
          </p:spPr>
        </p:pic>
      </p:grpSp>
      <p:grpSp>
        <p:nvGrpSpPr>
          <p:cNvPr id="63" name="Group 62">
            <a:extLst>
              <a:ext uri="{FF2B5EF4-FFF2-40B4-BE49-F238E27FC236}">
                <a16:creationId xmlns:a16="http://schemas.microsoft.com/office/drawing/2014/main" id="{8A9848B5-3A4E-457D-9F4F-F8F2D3A4B7CE}"/>
              </a:ext>
            </a:extLst>
          </p:cNvPr>
          <p:cNvGrpSpPr/>
          <p:nvPr/>
        </p:nvGrpSpPr>
        <p:grpSpPr>
          <a:xfrm>
            <a:off x="2726717" y="990710"/>
            <a:ext cx="1217300" cy="888383"/>
            <a:chOff x="-3297876" y="540367"/>
            <a:chExt cx="1217300" cy="888383"/>
          </a:xfrm>
        </p:grpSpPr>
        <p:sp>
          <p:nvSpPr>
            <p:cNvPr id="85" name="Rektangel 29">
              <a:extLst>
                <a:ext uri="{FF2B5EF4-FFF2-40B4-BE49-F238E27FC236}">
                  <a16:creationId xmlns:a16="http://schemas.microsoft.com/office/drawing/2014/main" id="{9BE31061-AB0E-4302-946F-8D4092235429}"/>
                </a:ext>
              </a:extLst>
            </p:cNvPr>
            <p:cNvSpPr/>
            <p:nvPr/>
          </p:nvSpPr>
          <p:spPr>
            <a:xfrm>
              <a:off x="-3169729" y="983003"/>
              <a:ext cx="927792" cy="445747"/>
            </a:xfrm>
            <a:prstGeom prst="rect">
              <a:avLst/>
            </a:prstGeom>
            <a:solidFill>
              <a:srgbClr val="5DB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TekstSylinder 31">
              <a:extLst>
                <a:ext uri="{FF2B5EF4-FFF2-40B4-BE49-F238E27FC236}">
                  <a16:creationId xmlns:a16="http://schemas.microsoft.com/office/drawing/2014/main" id="{57784961-9890-4D09-9B9C-8ACCD12115AB}"/>
                </a:ext>
              </a:extLst>
            </p:cNvPr>
            <p:cNvSpPr txBox="1"/>
            <p:nvPr/>
          </p:nvSpPr>
          <p:spPr>
            <a:xfrm>
              <a:off x="-3169729" y="1084672"/>
              <a:ext cx="927791" cy="2424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600" b="1" i="0" u="none" strike="noStrike" kern="1200" cap="none" spc="0" normalizeH="0" baseline="0" noProof="0">
                  <a:ln>
                    <a:noFill/>
                  </a:ln>
                  <a:solidFill>
                    <a:prstClr val="black"/>
                  </a:solidFill>
                  <a:effectLst/>
                  <a:uLnTx/>
                  <a:uFillTx/>
                  <a:latin typeface="Calibri"/>
                  <a:ea typeface="+mn-ea"/>
                  <a:cs typeface="+mn-cs"/>
                </a:rPr>
                <a:t>Biologisk mangfold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600" b="1" i="0" u="none" strike="noStrike" kern="1200" cap="none" spc="0" normalizeH="0" baseline="0" noProof="0">
                  <a:ln>
                    <a:noFill/>
                  </a:ln>
                  <a:solidFill>
                    <a:prstClr val="black"/>
                  </a:solidFill>
                  <a:effectLst/>
                  <a:uLnTx/>
                  <a:uFillTx/>
                  <a:latin typeface="Calibri"/>
                  <a:ea typeface="+mn-ea"/>
                  <a:cs typeface="+mn-cs"/>
                </a:rPr>
                <a:t>og økosystemer</a:t>
              </a:r>
            </a:p>
          </p:txBody>
        </p:sp>
        <p:pic>
          <p:nvPicPr>
            <p:cNvPr id="103" name="Bilde 11">
              <a:extLst>
                <a:ext uri="{FF2B5EF4-FFF2-40B4-BE49-F238E27FC236}">
                  <a16:creationId xmlns:a16="http://schemas.microsoft.com/office/drawing/2014/main" id="{56A1371F-919C-4896-A209-83E3472A83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7876" y="540367"/>
              <a:ext cx="1217300" cy="616850"/>
            </a:xfrm>
            <a:prstGeom prst="rect">
              <a:avLst/>
            </a:prstGeom>
          </p:spPr>
        </p:pic>
      </p:grpSp>
      <p:pic>
        <p:nvPicPr>
          <p:cNvPr id="104" name="Picture 103">
            <a:extLst>
              <a:ext uri="{FF2B5EF4-FFF2-40B4-BE49-F238E27FC236}">
                <a16:creationId xmlns:a16="http://schemas.microsoft.com/office/drawing/2014/main" id="{B762A7F4-7028-451F-A467-D58C8BF97FAB}"/>
              </a:ext>
            </a:extLst>
          </p:cNvPr>
          <p:cNvPicPr>
            <a:picLocks/>
          </p:cNvPicPr>
          <p:nvPr/>
        </p:nvPicPr>
        <p:blipFill>
          <a:blip r:embed="rId8"/>
          <a:stretch>
            <a:fillRect/>
          </a:stretch>
        </p:blipFill>
        <p:spPr>
          <a:xfrm>
            <a:off x="648946" y="2465383"/>
            <a:ext cx="3142800" cy="1814400"/>
          </a:xfrm>
          <a:prstGeom prst="rect">
            <a:avLst/>
          </a:prstGeom>
        </p:spPr>
      </p:pic>
      <p:pic>
        <p:nvPicPr>
          <p:cNvPr id="13" name="Picture 12">
            <a:extLst>
              <a:ext uri="{FF2B5EF4-FFF2-40B4-BE49-F238E27FC236}">
                <a16:creationId xmlns:a16="http://schemas.microsoft.com/office/drawing/2014/main" id="{AAE7CA35-9213-4AA8-A887-C76EDC75A8F9}"/>
              </a:ext>
            </a:extLst>
          </p:cNvPr>
          <p:cNvPicPr>
            <a:picLocks/>
          </p:cNvPicPr>
          <p:nvPr/>
        </p:nvPicPr>
        <p:blipFill>
          <a:blip r:embed="rId9"/>
          <a:stretch>
            <a:fillRect/>
          </a:stretch>
        </p:blipFill>
        <p:spPr>
          <a:xfrm>
            <a:off x="8339293" y="2476183"/>
            <a:ext cx="3142800" cy="1814400"/>
          </a:xfrm>
          <a:prstGeom prst="rect">
            <a:avLst/>
          </a:prstGeom>
        </p:spPr>
      </p:pic>
      <p:grpSp>
        <p:nvGrpSpPr>
          <p:cNvPr id="117" name="Group 116">
            <a:extLst>
              <a:ext uri="{FF2B5EF4-FFF2-40B4-BE49-F238E27FC236}">
                <a16:creationId xmlns:a16="http://schemas.microsoft.com/office/drawing/2014/main" id="{B35BB7A6-A7EA-4E9A-AFAC-F8659B70D759}"/>
              </a:ext>
            </a:extLst>
          </p:cNvPr>
          <p:cNvGrpSpPr/>
          <p:nvPr/>
        </p:nvGrpSpPr>
        <p:grpSpPr>
          <a:xfrm>
            <a:off x="10461595" y="990710"/>
            <a:ext cx="1080520" cy="888383"/>
            <a:chOff x="-5214542" y="540367"/>
            <a:chExt cx="1080520" cy="888383"/>
          </a:xfrm>
        </p:grpSpPr>
        <p:sp>
          <p:nvSpPr>
            <p:cNvPr id="118" name="Rektangel 4">
              <a:extLst>
                <a:ext uri="{FF2B5EF4-FFF2-40B4-BE49-F238E27FC236}">
                  <a16:creationId xmlns:a16="http://schemas.microsoft.com/office/drawing/2014/main" id="{64DE5A0B-0534-45CC-ACBE-61BB36BC0E88}"/>
                </a:ext>
              </a:extLst>
            </p:cNvPr>
            <p:cNvSpPr/>
            <p:nvPr/>
          </p:nvSpPr>
          <p:spPr>
            <a:xfrm>
              <a:off x="-5138177" y="983003"/>
              <a:ext cx="927792" cy="445747"/>
            </a:xfrm>
            <a:prstGeom prst="rect">
              <a:avLst/>
            </a:prstGeom>
            <a:solidFill>
              <a:srgbClr val="5DB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TekstSylinder 3">
              <a:extLst>
                <a:ext uri="{FF2B5EF4-FFF2-40B4-BE49-F238E27FC236}">
                  <a16:creationId xmlns:a16="http://schemas.microsoft.com/office/drawing/2014/main" id="{2A4671BD-E65A-42C8-9476-39BA90188AF4}"/>
                </a:ext>
              </a:extLst>
            </p:cNvPr>
            <p:cNvSpPr txBox="1"/>
            <p:nvPr/>
          </p:nvSpPr>
          <p:spPr>
            <a:xfrm>
              <a:off x="-5138177" y="1084672"/>
              <a:ext cx="927791" cy="2424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600" b="1" i="0" u="none" strike="noStrike" kern="1200" cap="none" spc="0" normalizeH="0" baseline="0" noProof="0">
                  <a:ln>
                    <a:noFill/>
                  </a:ln>
                  <a:solidFill>
                    <a:prstClr val="black"/>
                  </a:solidFill>
                  <a:effectLst/>
                  <a:uLnTx/>
                  <a:uFillTx/>
                  <a:latin typeface="Calibri"/>
                  <a:ea typeface="+mn-ea"/>
                  <a:cs typeface="+mn-cs"/>
                </a:rPr>
                <a:t>Klimagassutslipp og klimatilpasning</a:t>
              </a:r>
            </a:p>
          </p:txBody>
        </p:sp>
        <p:pic>
          <p:nvPicPr>
            <p:cNvPr id="120" name="Bilde 7">
              <a:extLst>
                <a:ext uri="{FF2B5EF4-FFF2-40B4-BE49-F238E27FC236}">
                  <a16:creationId xmlns:a16="http://schemas.microsoft.com/office/drawing/2014/main" id="{083874DB-A26D-430D-A5BB-BEAD3C37B0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4542" y="540367"/>
              <a:ext cx="1080520" cy="526020"/>
            </a:xfrm>
            <a:prstGeom prst="rect">
              <a:avLst/>
            </a:prstGeom>
          </p:spPr>
        </p:pic>
      </p:grpSp>
      <p:sp>
        <p:nvSpPr>
          <p:cNvPr id="4" name="Rektangel 3">
            <a:extLst>
              <a:ext uri="{FF2B5EF4-FFF2-40B4-BE49-F238E27FC236}">
                <a16:creationId xmlns:a16="http://schemas.microsoft.com/office/drawing/2014/main" id="{481EF9D6-530A-898E-78F3-A04F78F3441A}"/>
              </a:ext>
            </a:extLst>
          </p:cNvPr>
          <p:cNvSpPr/>
          <p:nvPr/>
        </p:nvSpPr>
        <p:spPr>
          <a:xfrm>
            <a:off x="4494194" y="2045970"/>
            <a:ext cx="3142648" cy="4278630"/>
          </a:xfrm>
          <a:prstGeom prst="rect">
            <a:avLst/>
          </a:pr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kstSylinder 5">
            <a:extLst>
              <a:ext uri="{FF2B5EF4-FFF2-40B4-BE49-F238E27FC236}">
                <a16:creationId xmlns:a16="http://schemas.microsoft.com/office/drawing/2014/main" id="{30ED90F8-3EF0-6EFC-30E0-1C1A08E4534E}"/>
              </a:ext>
            </a:extLst>
          </p:cNvPr>
          <p:cNvSpPr txBox="1"/>
          <p:nvPr/>
        </p:nvSpPr>
        <p:spPr>
          <a:xfrm>
            <a:off x="4494194" y="1907753"/>
            <a:ext cx="3142648" cy="483960"/>
          </a:xfrm>
          <a:prstGeom prst="rect">
            <a:avLst/>
          </a:prstGeom>
          <a:solidFill>
            <a:schemeClr val="accent6">
              <a:lumMod val="90000"/>
              <a:lumOff val="10000"/>
            </a:schemeClr>
          </a:solidFill>
        </p:spPr>
        <p:txBody>
          <a:bodyPr wrap="square" tIns="72000" bIns="72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200" b="0" i="0" u="none" strike="noStrike" kern="1200" cap="none" spc="0" normalizeH="0" baseline="0" noProof="0">
                <a:ln>
                  <a:noFill/>
                </a:ln>
                <a:solidFill>
                  <a:prstClr val="white"/>
                </a:solidFill>
                <a:effectLst/>
                <a:uLnTx/>
                <a:uFillTx/>
                <a:latin typeface="Calibri"/>
                <a:ea typeface="+mn-ea"/>
                <a:cs typeface="+mn-cs"/>
              </a:rPr>
              <a:t>Vegdriftskontrakter</a:t>
            </a:r>
          </a:p>
        </p:txBody>
      </p:sp>
      <p:sp>
        <p:nvSpPr>
          <p:cNvPr id="8" name="TekstSylinder 7">
            <a:extLst>
              <a:ext uri="{FF2B5EF4-FFF2-40B4-BE49-F238E27FC236}">
                <a16:creationId xmlns:a16="http://schemas.microsoft.com/office/drawing/2014/main" id="{91C5359A-0F73-E4BA-A6CF-642F31D6246A}"/>
              </a:ext>
            </a:extLst>
          </p:cNvPr>
          <p:cNvSpPr txBox="1"/>
          <p:nvPr/>
        </p:nvSpPr>
        <p:spPr>
          <a:xfrm>
            <a:off x="4494193" y="4296089"/>
            <a:ext cx="3315175" cy="699404"/>
          </a:xfrm>
          <a:prstGeom prst="rect">
            <a:avLst/>
          </a:prstGeom>
          <a:noFill/>
        </p:spPr>
        <p:txBody>
          <a:bodyPr wrap="square" lIns="144000" tIns="72000" rIns="144000" bIns="72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3F505A"/>
                </a:solidFill>
                <a:effectLst/>
                <a:uLnTx/>
                <a:uFillTx/>
                <a:latin typeface="Calibri"/>
                <a:ea typeface="+mn-ea"/>
                <a:cs typeface="+mn-cs"/>
              </a:rPr>
              <a:t>Vestfold Telemark kontrakt - hovedvekt på klimagassutslipp   </a:t>
            </a:r>
          </a:p>
        </p:txBody>
      </p:sp>
      <p:sp>
        <p:nvSpPr>
          <p:cNvPr id="10" name="TekstSylinder 9">
            <a:extLst>
              <a:ext uri="{FF2B5EF4-FFF2-40B4-BE49-F238E27FC236}">
                <a16:creationId xmlns:a16="http://schemas.microsoft.com/office/drawing/2014/main" id="{59A830D4-9B28-84AE-9F1E-00456E8FEBBF}"/>
              </a:ext>
            </a:extLst>
          </p:cNvPr>
          <p:cNvSpPr txBox="1"/>
          <p:nvPr/>
        </p:nvSpPr>
        <p:spPr>
          <a:xfrm>
            <a:off x="4494192" y="5140863"/>
            <a:ext cx="3257665" cy="1169551"/>
          </a:xfrm>
          <a:prstGeom prst="rect">
            <a:avLst/>
          </a:prstGeom>
          <a:noFill/>
        </p:spPr>
        <p:txBody>
          <a:bodyPr wrap="square" lIns="144000" tIns="45720" rIns="144000" bIns="45720" rtlCol="0"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0" i="0" u="none" strike="noStrike" kern="1200" cap="none" spc="0" normalizeH="0" baseline="0" noProof="0">
                <a:ln>
                  <a:noFill/>
                </a:ln>
                <a:solidFill>
                  <a:srgbClr val="3F505A"/>
                </a:solidFill>
                <a:effectLst/>
                <a:uLnTx/>
                <a:uFillTx/>
                <a:latin typeface="Calibri"/>
                <a:ea typeface="+mn-ea"/>
                <a:cs typeface="+mn-cs"/>
              </a:rPr>
              <a:t>Forhandlet og vektet klimagassutslipp (inkl. fra saltbruken)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0" i="0" u="none" strike="noStrike" kern="1200" cap="none" spc="0" normalizeH="0" baseline="0" noProof="0">
                <a:ln>
                  <a:noFill/>
                </a:ln>
                <a:solidFill>
                  <a:srgbClr val="3F505A"/>
                </a:solidFill>
                <a:effectLst/>
                <a:uLnTx/>
                <a:uFillTx/>
                <a:latin typeface="Calibri"/>
                <a:ea typeface="+mn-ea"/>
                <a:cs typeface="+mn-cs"/>
              </a:rPr>
              <a:t>Ga mange løsninger vi ikke hadde fått ved en tradisjonell lavest pris-konkurranse </a:t>
            </a:r>
            <a:endParaRPr kumimoji="0" lang="nb-NO" sz="1400" b="0" i="0" u="none" strike="noStrike" kern="1200" cap="none" spc="0" normalizeH="0" baseline="0" noProof="0">
              <a:ln>
                <a:noFill/>
              </a:ln>
              <a:solidFill>
                <a:srgbClr val="3F505A"/>
              </a:solidFill>
              <a:effectLst/>
              <a:uLnTx/>
              <a:uFillTx/>
              <a:latin typeface="Calibri"/>
              <a:ea typeface="+mn-ea"/>
              <a:cs typeface="Calibri"/>
            </a:endParaRPr>
          </a:p>
        </p:txBody>
      </p:sp>
      <p:pic>
        <p:nvPicPr>
          <p:cNvPr id="11" name="Picture 13">
            <a:extLst>
              <a:ext uri="{FF2B5EF4-FFF2-40B4-BE49-F238E27FC236}">
                <a16:creationId xmlns:a16="http://schemas.microsoft.com/office/drawing/2014/main" id="{9B9B5594-3CFD-84FF-5571-74A2EEC03232}"/>
              </a:ext>
            </a:extLst>
          </p:cNvPr>
          <p:cNvPicPr>
            <a:picLocks/>
          </p:cNvPicPr>
          <p:nvPr/>
        </p:nvPicPr>
        <p:blipFill>
          <a:blip r:embed="rId10"/>
          <a:stretch>
            <a:fillRect/>
          </a:stretch>
        </p:blipFill>
        <p:spPr>
          <a:xfrm>
            <a:off x="4494192" y="2465383"/>
            <a:ext cx="3142647" cy="1825857"/>
          </a:xfrm>
          <a:prstGeom prst="rect">
            <a:avLst/>
          </a:prstGeom>
        </p:spPr>
      </p:pic>
      <p:grpSp>
        <p:nvGrpSpPr>
          <p:cNvPr id="12" name="Group 43">
            <a:extLst>
              <a:ext uri="{FF2B5EF4-FFF2-40B4-BE49-F238E27FC236}">
                <a16:creationId xmlns:a16="http://schemas.microsoft.com/office/drawing/2014/main" id="{6A6367CE-133A-53E0-327B-B32081B87F79}"/>
              </a:ext>
            </a:extLst>
          </p:cNvPr>
          <p:cNvGrpSpPr/>
          <p:nvPr/>
        </p:nvGrpSpPr>
        <p:grpSpPr>
          <a:xfrm>
            <a:off x="6633237" y="976877"/>
            <a:ext cx="1080520" cy="888383"/>
            <a:chOff x="-5214542" y="540367"/>
            <a:chExt cx="1080520" cy="888383"/>
          </a:xfrm>
        </p:grpSpPr>
        <p:sp>
          <p:nvSpPr>
            <p:cNvPr id="14" name="Rektangel 4">
              <a:extLst>
                <a:ext uri="{FF2B5EF4-FFF2-40B4-BE49-F238E27FC236}">
                  <a16:creationId xmlns:a16="http://schemas.microsoft.com/office/drawing/2014/main" id="{34CEF4CE-861C-55D6-2D80-D381B1B81ADC}"/>
                </a:ext>
              </a:extLst>
            </p:cNvPr>
            <p:cNvSpPr/>
            <p:nvPr/>
          </p:nvSpPr>
          <p:spPr>
            <a:xfrm>
              <a:off x="-5138177" y="983003"/>
              <a:ext cx="927792" cy="445747"/>
            </a:xfrm>
            <a:prstGeom prst="rect">
              <a:avLst/>
            </a:prstGeom>
            <a:solidFill>
              <a:srgbClr val="5DB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kstSylinder 3">
              <a:extLst>
                <a:ext uri="{FF2B5EF4-FFF2-40B4-BE49-F238E27FC236}">
                  <a16:creationId xmlns:a16="http://schemas.microsoft.com/office/drawing/2014/main" id="{908EFA47-FBA2-E5A2-437E-8FF41D81DC46}"/>
                </a:ext>
              </a:extLst>
            </p:cNvPr>
            <p:cNvSpPr txBox="1"/>
            <p:nvPr/>
          </p:nvSpPr>
          <p:spPr>
            <a:xfrm>
              <a:off x="-5138177" y="1084672"/>
              <a:ext cx="927791" cy="2424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600" b="1" i="0" u="none" strike="noStrike" kern="1200" cap="none" spc="0" normalizeH="0" baseline="0" noProof="0">
                  <a:ln>
                    <a:noFill/>
                  </a:ln>
                  <a:solidFill>
                    <a:prstClr val="black"/>
                  </a:solidFill>
                  <a:effectLst/>
                  <a:uLnTx/>
                  <a:uFillTx/>
                  <a:latin typeface="Calibri"/>
                  <a:ea typeface="+mn-ea"/>
                  <a:cs typeface="+mn-cs"/>
                </a:rPr>
                <a:t>Klimagassutslipp og klimatilpasning</a:t>
              </a:r>
            </a:p>
          </p:txBody>
        </p:sp>
        <p:pic>
          <p:nvPicPr>
            <p:cNvPr id="16" name="Bilde 7">
              <a:extLst>
                <a:ext uri="{FF2B5EF4-FFF2-40B4-BE49-F238E27FC236}">
                  <a16:creationId xmlns:a16="http://schemas.microsoft.com/office/drawing/2014/main" id="{3D7AE1DA-BADB-1D95-1B5F-3831ACEF03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4542" y="540367"/>
              <a:ext cx="1080520" cy="526020"/>
            </a:xfrm>
            <a:prstGeom prst="rect">
              <a:avLst/>
            </a:prstGeom>
          </p:spPr>
        </p:pic>
      </p:grpSp>
    </p:spTree>
    <p:extLst>
      <p:ext uri="{BB962C8B-B14F-4D97-AF65-F5344CB8AC3E}">
        <p14:creationId xmlns:p14="http://schemas.microsoft.com/office/powerpoint/2010/main" val="59525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dertittel 3">
            <a:extLst>
              <a:ext uri="{FF2B5EF4-FFF2-40B4-BE49-F238E27FC236}">
                <a16:creationId xmlns:a16="http://schemas.microsoft.com/office/drawing/2014/main" id="{CCD4BC29-61B7-CF88-5FBC-047A18FAA3CE}"/>
              </a:ext>
            </a:extLst>
          </p:cNvPr>
          <p:cNvSpPr>
            <a:spLocks noGrp="1"/>
          </p:cNvSpPr>
          <p:nvPr>
            <p:ph type="subTitle" idx="1"/>
          </p:nvPr>
        </p:nvSpPr>
        <p:spPr>
          <a:xfrm>
            <a:off x="1674214" y="318698"/>
            <a:ext cx="5924994" cy="424252"/>
          </a:xfrm>
        </p:spPr>
        <p:txBody>
          <a:bodyPr>
            <a:noAutofit/>
          </a:bodyPr>
          <a:lstStyle/>
          <a:p>
            <a:r>
              <a:rPr lang="nb-NO" sz="2400" dirty="0"/>
              <a:t>Klimastrategi Drift- og </a:t>
            </a:r>
            <a:r>
              <a:rPr lang="nb-NO" sz="2400" dirty="0" err="1"/>
              <a:t>vedlikeholdsdivisjonen</a:t>
            </a:r>
            <a:endParaRPr lang="nb-NO" sz="2400" dirty="0"/>
          </a:p>
        </p:txBody>
      </p:sp>
      <p:pic>
        <p:nvPicPr>
          <p:cNvPr id="8" name="Bilde 7">
            <a:extLst>
              <a:ext uri="{FF2B5EF4-FFF2-40B4-BE49-F238E27FC236}">
                <a16:creationId xmlns:a16="http://schemas.microsoft.com/office/drawing/2014/main" id="{DB47A3A1-A5EC-1151-4423-18E545DABAA9}"/>
              </a:ext>
            </a:extLst>
          </p:cNvPr>
          <p:cNvPicPr>
            <a:picLocks noChangeAspect="1"/>
          </p:cNvPicPr>
          <p:nvPr/>
        </p:nvPicPr>
        <p:blipFill>
          <a:blip r:embed="rId3"/>
          <a:stretch>
            <a:fillRect/>
          </a:stretch>
        </p:blipFill>
        <p:spPr>
          <a:xfrm>
            <a:off x="7855720" y="1151654"/>
            <a:ext cx="3889401" cy="5400922"/>
          </a:xfrm>
          <a:prstGeom prst="rect">
            <a:avLst/>
          </a:prstGeom>
        </p:spPr>
      </p:pic>
      <p:sp>
        <p:nvSpPr>
          <p:cNvPr id="3" name="TekstSylinder 2">
            <a:extLst>
              <a:ext uri="{FF2B5EF4-FFF2-40B4-BE49-F238E27FC236}">
                <a16:creationId xmlns:a16="http://schemas.microsoft.com/office/drawing/2014/main" id="{29DE0038-3512-51F7-ECAC-17FB0CD5A14F}"/>
              </a:ext>
            </a:extLst>
          </p:cNvPr>
          <p:cNvSpPr txBox="1"/>
          <p:nvPr/>
        </p:nvSpPr>
        <p:spPr>
          <a:xfrm>
            <a:off x="1674213" y="974404"/>
            <a:ext cx="5924994" cy="57554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sng" strike="noStrike" kern="1200" cap="none" spc="0" normalizeH="0" baseline="0" noProof="0" dirty="0">
                <a:ln>
                  <a:noFill/>
                </a:ln>
                <a:solidFill>
                  <a:srgbClr val="353E43"/>
                </a:solidFill>
                <a:effectLst/>
                <a:uLnTx/>
                <a:uFillTx/>
                <a:latin typeface="LFT Etica"/>
                <a:ea typeface="+mn-ea"/>
                <a:cs typeface="+mn-cs"/>
              </a:rPr>
              <a:t>Hovedmål og ambisjoner: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353E43"/>
              </a:solidFill>
              <a:effectLst/>
              <a:uLnTx/>
              <a:uFillTx/>
              <a:latin typeface="LFT Etica"/>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nb-NO" sz="1600" b="0" i="0" u="none" strike="noStrike" kern="1200" cap="none" spc="0" normalizeH="0" baseline="0" noProof="0" dirty="0">
                <a:ln>
                  <a:noFill/>
                </a:ln>
                <a:solidFill>
                  <a:srgbClr val="353E43"/>
                </a:solidFill>
                <a:effectLst/>
                <a:uLnTx/>
                <a:uFillTx/>
                <a:latin typeface="LFT Etica"/>
                <a:ea typeface="+mn-ea"/>
                <a:cs typeface="+mn-cs"/>
              </a:rPr>
              <a:t> Vi skal benytte klimagassutslipp som tildelingskriterium </a:t>
            </a:r>
            <a:r>
              <a:rPr kumimoji="0" lang="nb-NO" sz="1600" b="0" i="1" u="none" strike="noStrike" kern="1200" cap="none" spc="0" normalizeH="0" baseline="0" noProof="0" dirty="0">
                <a:ln>
                  <a:noFill/>
                </a:ln>
                <a:solidFill>
                  <a:srgbClr val="353E43"/>
                </a:solidFill>
                <a:effectLst/>
                <a:uLnTx/>
                <a:uFillTx/>
                <a:latin typeface="LFT Etica"/>
                <a:ea typeface="+mn-ea"/>
                <a:cs typeface="+mn-cs"/>
              </a:rPr>
              <a:t>i en del kontrakter</a:t>
            </a:r>
            <a:r>
              <a:rPr kumimoji="0" lang="nb-NO" sz="1600" b="0" i="0" u="none" strike="noStrike" kern="1200" cap="none" spc="0" normalizeH="0" baseline="0" noProof="0" dirty="0">
                <a:ln>
                  <a:noFill/>
                </a:ln>
                <a:solidFill>
                  <a:srgbClr val="353E43"/>
                </a:solidFill>
                <a:effectLst/>
                <a:uLnTx/>
                <a:uFillTx/>
                <a:latin typeface="LFT Etica"/>
                <a:ea typeface="+mn-ea"/>
                <a:cs typeface="+mn-cs"/>
              </a:rPr>
              <a:t> for å utfordre markedet. </a:t>
            </a:r>
            <a:br>
              <a:rPr kumimoji="0" lang="nb-NO" sz="1600" b="0" i="0" u="none" strike="noStrike" kern="1200" cap="none" spc="0" normalizeH="0" baseline="0" noProof="0" dirty="0">
                <a:ln>
                  <a:noFill/>
                </a:ln>
                <a:solidFill>
                  <a:srgbClr val="353E43"/>
                </a:solidFill>
                <a:effectLst/>
                <a:uLnTx/>
                <a:uFillTx/>
                <a:latin typeface="LFT Etica"/>
                <a:ea typeface="+mn-ea"/>
                <a:cs typeface="+mn-cs"/>
              </a:rPr>
            </a:br>
            <a:endParaRPr kumimoji="0" lang="nb-NO" sz="1600" b="0" i="0" u="none" strike="noStrike" kern="1200" cap="none" spc="0" normalizeH="0" baseline="0" noProof="0" dirty="0">
              <a:ln>
                <a:noFill/>
              </a:ln>
              <a:solidFill>
                <a:srgbClr val="353E43"/>
              </a:solidFill>
              <a:effectLst/>
              <a:uLnTx/>
              <a:uFillTx/>
              <a:latin typeface="LFT Etica"/>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nb-NO" sz="1600" b="0" i="0" u="none" strike="noStrike" kern="1200" cap="none" spc="0" normalizeH="0" baseline="0" noProof="0" dirty="0">
                <a:ln>
                  <a:noFill/>
                </a:ln>
                <a:solidFill>
                  <a:srgbClr val="353E43"/>
                </a:solidFill>
                <a:effectLst/>
                <a:uLnTx/>
                <a:uFillTx/>
                <a:latin typeface="LFT Etica"/>
                <a:ea typeface="+mn-ea"/>
                <a:cs typeface="+mn-cs"/>
              </a:rPr>
              <a:t> Vi skal kreve EPD-er og vi skal bruke dem aktivt til å stille krav til utslippsmengder.</a:t>
            </a:r>
            <a:br>
              <a:rPr kumimoji="0" lang="nb-NO" sz="1600" b="0" i="0" u="none" strike="noStrike" kern="1200" cap="none" spc="0" normalizeH="0" baseline="0" noProof="0" dirty="0">
                <a:ln>
                  <a:noFill/>
                </a:ln>
                <a:solidFill>
                  <a:srgbClr val="353E43"/>
                </a:solidFill>
                <a:effectLst/>
                <a:uLnTx/>
                <a:uFillTx/>
                <a:latin typeface="LFT Etica"/>
                <a:ea typeface="+mn-ea"/>
                <a:cs typeface="+mn-cs"/>
              </a:rPr>
            </a:br>
            <a:endParaRPr kumimoji="0" lang="nb-NO" sz="1600" b="0" i="0" u="none" strike="noStrike" kern="1200" cap="none" spc="0" normalizeH="0" baseline="0" noProof="0" dirty="0">
              <a:ln>
                <a:noFill/>
              </a:ln>
              <a:solidFill>
                <a:srgbClr val="353E43"/>
              </a:solidFill>
              <a:effectLst/>
              <a:uLnTx/>
              <a:uFillTx/>
              <a:latin typeface="LFT Etica"/>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nb-NO" sz="1600" b="0" i="0" u="none" strike="noStrike" kern="1200" cap="none" spc="0" normalizeH="0" baseline="0" noProof="0" dirty="0">
                <a:ln>
                  <a:noFill/>
                </a:ln>
                <a:solidFill>
                  <a:srgbClr val="353E43"/>
                </a:solidFill>
                <a:effectLst/>
                <a:uLnTx/>
                <a:uFillTx/>
                <a:latin typeface="LFT Etica"/>
                <a:ea typeface="+mn-ea"/>
                <a:cs typeface="+mn-cs"/>
              </a:rPr>
              <a:t> Vi skal stille krav til nullutslipps maskiner og kjøretøy.</a:t>
            </a:r>
            <a:br>
              <a:rPr kumimoji="0" lang="nb-NO" sz="1600" b="0" i="0" u="none" strike="noStrike" kern="1200" cap="none" spc="0" normalizeH="0" baseline="0" noProof="0" dirty="0">
                <a:ln>
                  <a:noFill/>
                </a:ln>
                <a:solidFill>
                  <a:srgbClr val="353E43"/>
                </a:solidFill>
                <a:effectLst/>
                <a:uLnTx/>
                <a:uFillTx/>
                <a:latin typeface="LFT Etica"/>
                <a:ea typeface="+mn-ea"/>
                <a:cs typeface="+mn-cs"/>
              </a:rPr>
            </a:br>
            <a:endParaRPr kumimoji="0" lang="nb-NO" sz="1600" b="0" i="0" u="none" strike="noStrike" kern="1200" cap="none" spc="0" normalizeH="0" baseline="0" noProof="0" dirty="0">
              <a:ln>
                <a:noFill/>
              </a:ln>
              <a:solidFill>
                <a:srgbClr val="353E43"/>
              </a:solidFill>
              <a:effectLst/>
              <a:uLnTx/>
              <a:uFillTx/>
              <a:latin typeface="LFT Etica"/>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nb-NO" sz="1600" b="0" i="0" u="none" strike="noStrike" kern="1200" cap="none" spc="0" normalizeH="0" baseline="0" noProof="0" dirty="0">
                <a:ln>
                  <a:noFill/>
                </a:ln>
                <a:solidFill>
                  <a:srgbClr val="353E43"/>
                </a:solidFill>
                <a:effectLst/>
                <a:uLnTx/>
                <a:uFillTx/>
                <a:latin typeface="LFT Etica"/>
                <a:ea typeface="+mn-ea"/>
                <a:cs typeface="+mn-cs"/>
              </a:rPr>
              <a:t> Når vi ser behov for ny teknologi eller denne eksisterer, men er i tidlig kommersiell fase, skal vi bidra til å dra den teknologiske utviklingen videre. </a:t>
            </a:r>
            <a:br>
              <a:rPr kumimoji="0" lang="nb-NO" sz="1600" b="0" i="0" u="none" strike="noStrike" kern="1200" cap="none" spc="0" normalizeH="0" baseline="0" noProof="0" dirty="0">
                <a:ln>
                  <a:noFill/>
                </a:ln>
                <a:solidFill>
                  <a:srgbClr val="353E43"/>
                </a:solidFill>
                <a:effectLst/>
                <a:uLnTx/>
                <a:uFillTx/>
                <a:latin typeface="LFT Etica"/>
                <a:ea typeface="+mn-ea"/>
                <a:cs typeface="+mn-cs"/>
              </a:rPr>
            </a:br>
            <a:endParaRPr kumimoji="0" lang="nb-NO" sz="1600" b="0" i="0" u="none" strike="noStrike" kern="1200" cap="none" spc="0" normalizeH="0" baseline="0" noProof="0" dirty="0">
              <a:ln>
                <a:noFill/>
              </a:ln>
              <a:solidFill>
                <a:srgbClr val="353E43"/>
              </a:solidFill>
              <a:effectLst/>
              <a:uLnTx/>
              <a:uFillTx/>
              <a:latin typeface="LFT Etica"/>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nb-NO" sz="1600" b="0" i="0" u="none" strike="noStrike" kern="1200" cap="none" spc="0" normalizeH="0" baseline="0" noProof="0" dirty="0">
                <a:ln>
                  <a:noFill/>
                </a:ln>
                <a:solidFill>
                  <a:srgbClr val="353E43"/>
                </a:solidFill>
                <a:effectLst/>
                <a:uLnTx/>
                <a:uFillTx/>
                <a:latin typeface="LFT Etica"/>
                <a:ea typeface="+mn-ea"/>
                <a:cs typeface="+mn-cs"/>
              </a:rPr>
              <a:t> Tilrettelegging for innovasjon i kontraktene (knyttet til klima).</a:t>
            </a:r>
            <a:br>
              <a:rPr kumimoji="0" lang="nb-NO" sz="1600" b="0" i="0" u="none" strike="noStrike" kern="1200" cap="none" spc="0" normalizeH="0" baseline="0" noProof="0" dirty="0">
                <a:ln>
                  <a:noFill/>
                </a:ln>
                <a:solidFill>
                  <a:srgbClr val="353E43"/>
                </a:solidFill>
                <a:effectLst/>
                <a:uLnTx/>
                <a:uFillTx/>
                <a:latin typeface="LFT Etica"/>
                <a:ea typeface="+mn-ea"/>
                <a:cs typeface="+mn-cs"/>
              </a:rPr>
            </a:br>
            <a:r>
              <a:rPr kumimoji="0" lang="nb-NO" sz="1600" b="0" i="0" u="none" strike="noStrike" kern="1200" cap="none" spc="0" normalizeH="0" baseline="0" noProof="0" dirty="0">
                <a:ln>
                  <a:noFill/>
                </a:ln>
                <a:solidFill>
                  <a:srgbClr val="353E43"/>
                </a:solidFill>
                <a:effectLst/>
                <a:uLnTx/>
                <a:uFillTx/>
                <a:latin typeface="LFT Etica"/>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nb-NO" sz="1600" b="0" i="0" u="none" strike="noStrike" kern="1200" cap="none" spc="0" normalizeH="0" baseline="0" noProof="0" dirty="0">
                <a:ln>
                  <a:noFill/>
                </a:ln>
                <a:solidFill>
                  <a:srgbClr val="353E43"/>
                </a:solidFill>
                <a:effectLst/>
                <a:uLnTx/>
                <a:uFillTx/>
                <a:latin typeface="LFT Etica"/>
                <a:ea typeface="+mn-ea"/>
                <a:cs typeface="+mn-cs"/>
              </a:rPr>
              <a:t> Tilrettelegging for gjenbruk og sirkulære løsninger i kontraktene. </a:t>
            </a:r>
            <a:br>
              <a:rPr kumimoji="0" lang="nb-NO" sz="1600" b="0" i="0" u="none" strike="noStrike" kern="1200" cap="none" spc="0" normalizeH="0" baseline="0" noProof="0" dirty="0">
                <a:ln>
                  <a:noFill/>
                </a:ln>
                <a:solidFill>
                  <a:srgbClr val="353E43"/>
                </a:solidFill>
                <a:effectLst/>
                <a:uLnTx/>
                <a:uFillTx/>
                <a:latin typeface="LFT Etica"/>
                <a:ea typeface="+mn-ea"/>
                <a:cs typeface="+mn-cs"/>
              </a:rPr>
            </a:br>
            <a:endParaRPr kumimoji="0" lang="nb-NO" sz="1600" b="0" i="0" u="none" strike="noStrike" kern="1200" cap="none" spc="0" normalizeH="0" baseline="0" noProof="0" dirty="0">
              <a:ln>
                <a:noFill/>
              </a:ln>
              <a:solidFill>
                <a:srgbClr val="353E43"/>
              </a:solidFill>
              <a:effectLst/>
              <a:uLnTx/>
              <a:uFillTx/>
              <a:latin typeface="LFT Etica"/>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nb-NO" sz="1600" b="0" i="0" u="none" strike="noStrike" kern="1200" cap="none" spc="0" normalizeH="0" baseline="0" noProof="0" dirty="0">
                <a:ln>
                  <a:noFill/>
                </a:ln>
                <a:solidFill>
                  <a:srgbClr val="353E43"/>
                </a:solidFill>
                <a:effectLst/>
                <a:uLnTx/>
                <a:uFillTx/>
                <a:latin typeface="LFT Etica"/>
                <a:ea typeface="+mn-ea"/>
                <a:cs typeface="+mn-cs"/>
              </a:rPr>
              <a:t> Evaluering</a:t>
            </a:r>
            <a:br>
              <a:rPr kumimoji="0" lang="nb-NO" sz="1600" b="0" i="0" u="none" strike="noStrike" kern="1200" cap="none" spc="0" normalizeH="0" baseline="0" noProof="0" dirty="0">
                <a:ln>
                  <a:noFill/>
                </a:ln>
                <a:solidFill>
                  <a:srgbClr val="353E43"/>
                </a:solidFill>
                <a:effectLst/>
                <a:uLnTx/>
                <a:uFillTx/>
                <a:latin typeface="LFT Etica"/>
                <a:ea typeface="+mn-ea"/>
                <a:cs typeface="+mn-cs"/>
              </a:rPr>
            </a:br>
            <a:endParaRPr kumimoji="0" lang="nb-NO" sz="1600" b="0" i="0" u="none" strike="noStrike" kern="1200" cap="none" spc="0" normalizeH="0" baseline="0" noProof="0" dirty="0">
              <a:ln>
                <a:noFill/>
              </a:ln>
              <a:solidFill>
                <a:srgbClr val="353E43"/>
              </a:solidFill>
              <a:effectLst/>
              <a:uLnTx/>
              <a:uFillTx/>
              <a:latin typeface="LFT Etica"/>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nb-NO" sz="1600" b="0" i="0" u="none" strike="noStrike" kern="1200" cap="none" spc="0" normalizeH="0" baseline="0" noProof="0" dirty="0">
                <a:ln>
                  <a:noFill/>
                </a:ln>
                <a:solidFill>
                  <a:srgbClr val="353E43"/>
                </a:solidFill>
                <a:effectLst/>
                <a:uLnTx/>
                <a:uFillTx/>
                <a:latin typeface="LFT Etica"/>
                <a:ea typeface="+mn-ea"/>
                <a:cs typeface="+mn-cs"/>
              </a:rPr>
              <a:t> Fokus på rapportering, måling, og beregninger</a:t>
            </a:r>
            <a:br>
              <a:rPr kumimoji="0" lang="nb-NO" sz="1600" b="0" i="0" u="none" strike="noStrike" kern="1200" cap="none" spc="0" normalizeH="0" baseline="0" noProof="0" dirty="0">
                <a:ln>
                  <a:noFill/>
                </a:ln>
                <a:solidFill>
                  <a:srgbClr val="353E43"/>
                </a:solidFill>
                <a:effectLst/>
                <a:uLnTx/>
                <a:uFillTx/>
                <a:latin typeface="LFT Etica"/>
                <a:ea typeface="+mn-ea"/>
                <a:cs typeface="+mn-cs"/>
              </a:rPr>
            </a:br>
            <a:endParaRPr kumimoji="0" lang="nb-NO" sz="1600" b="0" i="0" u="none" strike="noStrike" kern="1200" cap="none" spc="0" normalizeH="0" baseline="0" noProof="0" dirty="0">
              <a:ln>
                <a:noFill/>
              </a:ln>
              <a:solidFill>
                <a:srgbClr val="353E43"/>
              </a:solidFill>
              <a:effectLst/>
              <a:uLnTx/>
              <a:uFillTx/>
              <a:latin typeface="LFT Etica"/>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nb-NO" sz="1600" b="0" i="0" u="none" strike="noStrike" kern="1200" cap="none" spc="0" normalizeH="0" baseline="0" noProof="0" dirty="0">
                <a:ln>
                  <a:noFill/>
                </a:ln>
                <a:solidFill>
                  <a:srgbClr val="353E43"/>
                </a:solidFill>
                <a:effectLst/>
                <a:uLnTx/>
                <a:uFillTx/>
                <a:latin typeface="LFT Etica"/>
                <a:ea typeface="+mn-ea"/>
                <a:cs typeface="+mn-cs"/>
              </a:rPr>
              <a:t> Kompetanse</a:t>
            </a:r>
          </a:p>
        </p:txBody>
      </p:sp>
    </p:spTree>
    <p:extLst>
      <p:ext uri="{BB962C8B-B14F-4D97-AF65-F5344CB8AC3E}">
        <p14:creationId xmlns:p14="http://schemas.microsoft.com/office/powerpoint/2010/main" val="3906369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83D36537-BB81-6BFB-AE71-8713F402303C}"/>
              </a:ext>
            </a:extLst>
          </p:cNvPr>
          <p:cNvSpPr>
            <a:spLocks noGrp="1"/>
          </p:cNvSpPr>
          <p:nvPr>
            <p:ph type="title"/>
          </p:nvPr>
        </p:nvSpPr>
        <p:spPr>
          <a:xfrm>
            <a:off x="339976" y="432710"/>
            <a:ext cx="7691890" cy="469132"/>
          </a:xfrm>
        </p:spPr>
        <p:txBody>
          <a:bodyPr>
            <a:normAutofit/>
          </a:bodyPr>
          <a:lstStyle/>
          <a:p>
            <a:r>
              <a:rPr lang="nb-NO" sz="2800" dirty="0">
                <a:solidFill>
                  <a:schemeClr val="tx2"/>
                </a:solidFill>
              </a:rPr>
              <a:t>Nasjonale krav -&gt; mål i Statens vegvesen -&gt; tiltak</a:t>
            </a:r>
          </a:p>
        </p:txBody>
      </p:sp>
      <p:pic>
        <p:nvPicPr>
          <p:cNvPr id="5" name="Bilde 4">
            <a:extLst>
              <a:ext uri="{FF2B5EF4-FFF2-40B4-BE49-F238E27FC236}">
                <a16:creationId xmlns:a16="http://schemas.microsoft.com/office/drawing/2014/main" id="{7F7416AF-BC3C-4AC8-D5D3-64E56A8FFAB4}"/>
              </a:ext>
            </a:extLst>
          </p:cNvPr>
          <p:cNvPicPr>
            <a:picLocks noChangeAspect="1"/>
          </p:cNvPicPr>
          <p:nvPr/>
        </p:nvPicPr>
        <p:blipFill>
          <a:blip r:embed="rId3"/>
          <a:stretch>
            <a:fillRect/>
          </a:stretch>
        </p:blipFill>
        <p:spPr>
          <a:xfrm rot="20949087">
            <a:off x="8767043" y="170736"/>
            <a:ext cx="2530492" cy="3596598"/>
          </a:xfrm>
          <a:prstGeom prst="rect">
            <a:avLst/>
          </a:prstGeom>
        </p:spPr>
      </p:pic>
      <p:pic>
        <p:nvPicPr>
          <p:cNvPr id="7" name="Bilde 6">
            <a:extLst>
              <a:ext uri="{FF2B5EF4-FFF2-40B4-BE49-F238E27FC236}">
                <a16:creationId xmlns:a16="http://schemas.microsoft.com/office/drawing/2014/main" id="{D2DBB218-4204-AEA8-CCB9-60E82C67AB84}"/>
              </a:ext>
            </a:extLst>
          </p:cNvPr>
          <p:cNvPicPr>
            <a:picLocks noChangeAspect="1"/>
          </p:cNvPicPr>
          <p:nvPr/>
        </p:nvPicPr>
        <p:blipFill>
          <a:blip r:embed="rId4"/>
          <a:stretch>
            <a:fillRect/>
          </a:stretch>
        </p:blipFill>
        <p:spPr>
          <a:xfrm rot="20926633">
            <a:off x="9682926" y="1679040"/>
            <a:ext cx="2678445" cy="3787786"/>
          </a:xfrm>
          <a:prstGeom prst="rect">
            <a:avLst/>
          </a:prstGeom>
        </p:spPr>
      </p:pic>
      <p:pic>
        <p:nvPicPr>
          <p:cNvPr id="8" name="Plassholder for bilde 5">
            <a:extLst>
              <a:ext uri="{FF2B5EF4-FFF2-40B4-BE49-F238E27FC236}">
                <a16:creationId xmlns:a16="http://schemas.microsoft.com/office/drawing/2014/main" id="{1A96EACC-1245-1104-5FFC-4E7CC4F844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660" y="1328983"/>
            <a:ext cx="7810969" cy="3974933"/>
          </a:xfrm>
          <a:prstGeom prst="rect">
            <a:avLst/>
          </a:prstGeom>
        </p:spPr>
      </p:pic>
      <p:pic>
        <p:nvPicPr>
          <p:cNvPr id="9" name="Bilde 8">
            <a:extLst>
              <a:ext uri="{FF2B5EF4-FFF2-40B4-BE49-F238E27FC236}">
                <a16:creationId xmlns:a16="http://schemas.microsoft.com/office/drawing/2014/main" id="{94042C4A-BC3F-076C-2856-9322A4528DCB}"/>
              </a:ext>
            </a:extLst>
          </p:cNvPr>
          <p:cNvPicPr>
            <a:picLocks noChangeAspect="1"/>
          </p:cNvPicPr>
          <p:nvPr/>
        </p:nvPicPr>
        <p:blipFill>
          <a:blip r:embed="rId6"/>
          <a:stretch>
            <a:fillRect/>
          </a:stretch>
        </p:blipFill>
        <p:spPr>
          <a:xfrm>
            <a:off x="7857601" y="3778088"/>
            <a:ext cx="2964672" cy="3015699"/>
          </a:xfrm>
          <a:prstGeom prst="rect">
            <a:avLst/>
          </a:prstGeom>
          <a:ln>
            <a:solidFill>
              <a:schemeClr val="tx1"/>
            </a:solidFill>
          </a:ln>
        </p:spPr>
      </p:pic>
    </p:spTree>
    <p:extLst>
      <p:ext uri="{BB962C8B-B14F-4D97-AF65-F5344CB8AC3E}">
        <p14:creationId xmlns:p14="http://schemas.microsoft.com/office/powerpoint/2010/main" val="560646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ssholder for innhold 3">
            <a:extLst>
              <a:ext uri="{FF2B5EF4-FFF2-40B4-BE49-F238E27FC236}">
                <a16:creationId xmlns:a16="http://schemas.microsoft.com/office/drawing/2014/main" id="{D725926F-DAF1-B190-E1CB-9E594D3ACC09}"/>
              </a:ext>
            </a:extLst>
          </p:cNvPr>
          <p:cNvGraphicFramePr>
            <a:graphicFrameLocks noGrp="1"/>
          </p:cNvGraphicFramePr>
          <p:nvPr>
            <p:ph idx="1"/>
            <p:extLst>
              <p:ext uri="{D42A27DB-BD31-4B8C-83A1-F6EECF244321}">
                <p14:modId xmlns:p14="http://schemas.microsoft.com/office/powerpoint/2010/main" val="2603480953"/>
              </p:ext>
            </p:extLst>
          </p:nvPr>
        </p:nvGraphicFramePr>
        <p:xfrm>
          <a:off x="512444" y="12608"/>
          <a:ext cx="11167111" cy="6845392"/>
        </p:xfrm>
        <a:graphic>
          <a:graphicData uri="http://schemas.openxmlformats.org/drawingml/2006/table">
            <a:tbl>
              <a:tblPr/>
              <a:tblGrid>
                <a:gridCol w="1892103">
                  <a:extLst>
                    <a:ext uri="{9D8B030D-6E8A-4147-A177-3AD203B41FA5}">
                      <a16:colId xmlns:a16="http://schemas.microsoft.com/office/drawing/2014/main" val="374376999"/>
                    </a:ext>
                  </a:extLst>
                </a:gridCol>
                <a:gridCol w="2467154">
                  <a:extLst>
                    <a:ext uri="{9D8B030D-6E8A-4147-A177-3AD203B41FA5}">
                      <a16:colId xmlns:a16="http://schemas.microsoft.com/office/drawing/2014/main" val="1361824814"/>
                    </a:ext>
                  </a:extLst>
                </a:gridCol>
                <a:gridCol w="2690071">
                  <a:extLst>
                    <a:ext uri="{9D8B030D-6E8A-4147-A177-3AD203B41FA5}">
                      <a16:colId xmlns:a16="http://schemas.microsoft.com/office/drawing/2014/main" val="3464591731"/>
                    </a:ext>
                  </a:extLst>
                </a:gridCol>
                <a:gridCol w="1769165">
                  <a:extLst>
                    <a:ext uri="{9D8B030D-6E8A-4147-A177-3AD203B41FA5}">
                      <a16:colId xmlns:a16="http://schemas.microsoft.com/office/drawing/2014/main" val="910470877"/>
                    </a:ext>
                  </a:extLst>
                </a:gridCol>
                <a:gridCol w="2348618">
                  <a:extLst>
                    <a:ext uri="{9D8B030D-6E8A-4147-A177-3AD203B41FA5}">
                      <a16:colId xmlns:a16="http://schemas.microsoft.com/office/drawing/2014/main" val="79247577"/>
                    </a:ext>
                  </a:extLst>
                </a:gridCol>
              </a:tblGrid>
              <a:tr h="208873">
                <a:tc gridSpan="5">
                  <a:txBody>
                    <a:bodyPr/>
                    <a:lstStyle/>
                    <a:p>
                      <a:pPr algn="ctr" rtl="0" fontAlgn="base"/>
                      <a:r>
                        <a:rPr lang="nb-NO" sz="1600" b="1" i="0" dirty="0">
                          <a:effectLst/>
                          <a:latin typeface="Calibri" panose="020F0502020204030204" pitchFamily="34" charset="0"/>
                        </a:rPr>
                        <a:t>Felles tiltak Drift, vedlikehold og utbedringer</a:t>
                      </a:r>
                      <a:r>
                        <a:rPr lang="nb-NO" sz="1600" b="0" i="0" dirty="0">
                          <a:effectLst/>
                          <a:latin typeface="Calibri" panose="020F0502020204030204" pitchFamily="34" charset="0"/>
                        </a:rPr>
                        <a:t> </a:t>
                      </a:r>
                      <a:endParaRPr lang="nb-NO" sz="1600" b="0" i="0" dirty="0">
                        <a:effectLst/>
                      </a:endParaRPr>
                    </a:p>
                  </a:txBody>
                  <a:tcPr marL="67003" marR="67003" marT="33502" marB="3350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D7D31"/>
                    </a:solidFill>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1148323144"/>
                  </a:ext>
                </a:extLst>
              </a:tr>
              <a:tr h="336041">
                <a:tc>
                  <a:txBody>
                    <a:bodyPr/>
                    <a:lstStyle/>
                    <a:p>
                      <a:pPr algn="ctr" rtl="0" fontAlgn="base"/>
                      <a:r>
                        <a:rPr lang="nb-NO" sz="1600" b="0" i="1" dirty="0">
                          <a:effectLst/>
                          <a:latin typeface="Calibri" panose="020F0502020204030204" pitchFamily="34" charset="0"/>
                        </a:rPr>
                        <a:t>Kontrakter som starter opp</a:t>
                      </a:r>
                      <a:r>
                        <a:rPr lang="nb-NO" sz="1600" b="0" i="0" dirty="0">
                          <a:effectLst/>
                          <a:latin typeface="Calibri" panose="020F0502020204030204" pitchFamily="34" charset="0"/>
                        </a:rPr>
                        <a:t> </a:t>
                      </a:r>
                      <a:endParaRPr lang="nb-NO" sz="1600" b="0" i="0" dirty="0">
                        <a:effectLst/>
                      </a:endParaRPr>
                    </a:p>
                  </a:txBody>
                  <a:tcPr marL="67003" marR="67003" marT="33502" marB="3350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6E6"/>
                    </a:solidFill>
                  </a:tcPr>
                </a:tc>
                <a:tc>
                  <a:txBody>
                    <a:bodyPr/>
                    <a:lstStyle/>
                    <a:p>
                      <a:pPr algn="ctr" rtl="0" fontAlgn="base"/>
                      <a:r>
                        <a:rPr lang="nb-NO" sz="1600" b="1" i="0" dirty="0">
                          <a:effectLst/>
                          <a:latin typeface="Calibri" panose="020F0502020204030204" pitchFamily="34" charset="0"/>
                        </a:rPr>
                        <a:t>2024</a:t>
                      </a:r>
                      <a:r>
                        <a:rPr lang="nb-NO" sz="1600" b="0" i="0" dirty="0">
                          <a:effectLst/>
                          <a:latin typeface="Calibri" panose="020F0502020204030204" pitchFamily="34" charset="0"/>
                        </a:rPr>
                        <a:t> </a:t>
                      </a:r>
                      <a:endParaRPr lang="nb-NO" sz="1600" b="0" i="0" dirty="0">
                        <a:effectLst/>
                      </a:endParaRPr>
                    </a:p>
                  </a:txBody>
                  <a:tcPr marL="67003" marR="67003" marT="33502" marB="3350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6E6"/>
                    </a:solidFill>
                  </a:tcPr>
                </a:tc>
                <a:tc>
                  <a:txBody>
                    <a:bodyPr/>
                    <a:lstStyle/>
                    <a:p>
                      <a:pPr algn="ctr" rtl="0" fontAlgn="base"/>
                      <a:r>
                        <a:rPr lang="nb-NO" sz="1600" b="1" i="0">
                          <a:effectLst/>
                          <a:latin typeface="Calibri" panose="020F0502020204030204" pitchFamily="34" charset="0"/>
                        </a:rPr>
                        <a:t>Plan 2025</a:t>
                      </a:r>
                      <a:r>
                        <a:rPr lang="nb-NO" sz="1600" b="0" i="0">
                          <a:effectLst/>
                          <a:latin typeface="Calibri" panose="020F0502020204030204" pitchFamily="34" charset="0"/>
                        </a:rPr>
                        <a:t> </a:t>
                      </a:r>
                      <a:endParaRPr lang="nb-NO" sz="1600" b="0" i="0">
                        <a:effectLst/>
                      </a:endParaRPr>
                    </a:p>
                  </a:txBody>
                  <a:tcPr marL="67003" marR="67003" marT="33502" marB="3350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6E6"/>
                    </a:solidFill>
                  </a:tcPr>
                </a:tc>
                <a:tc>
                  <a:txBody>
                    <a:bodyPr/>
                    <a:lstStyle/>
                    <a:p>
                      <a:pPr algn="ctr" rtl="0" fontAlgn="base"/>
                      <a:r>
                        <a:rPr lang="nb-NO" sz="1600" b="1" i="0">
                          <a:effectLst/>
                          <a:latin typeface="Calibri" panose="020F0502020204030204" pitchFamily="34" charset="0"/>
                        </a:rPr>
                        <a:t>Plan 2027</a:t>
                      </a:r>
                      <a:r>
                        <a:rPr lang="nb-NO" sz="1600" b="0" i="0">
                          <a:effectLst/>
                          <a:latin typeface="Calibri" panose="020F0502020204030204" pitchFamily="34" charset="0"/>
                        </a:rPr>
                        <a:t> </a:t>
                      </a:r>
                      <a:endParaRPr lang="nb-NO" sz="1600" b="0" i="0">
                        <a:effectLst/>
                      </a:endParaRPr>
                    </a:p>
                  </a:txBody>
                  <a:tcPr marL="67003" marR="67003" marT="33502" marB="3350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6E6"/>
                    </a:solidFill>
                  </a:tcPr>
                </a:tc>
                <a:tc>
                  <a:txBody>
                    <a:bodyPr/>
                    <a:lstStyle/>
                    <a:p>
                      <a:pPr algn="ctr" rtl="0" fontAlgn="base"/>
                      <a:r>
                        <a:rPr lang="nb-NO" sz="1600" b="1" i="0">
                          <a:effectLst/>
                          <a:latin typeface="Calibri" panose="020F0502020204030204" pitchFamily="34" charset="0"/>
                        </a:rPr>
                        <a:t>Mål 2030</a:t>
                      </a:r>
                      <a:r>
                        <a:rPr lang="nb-NO" sz="1600" b="0" i="0">
                          <a:effectLst/>
                          <a:latin typeface="Calibri" panose="020F0502020204030204" pitchFamily="34" charset="0"/>
                        </a:rPr>
                        <a:t> </a:t>
                      </a:r>
                      <a:endParaRPr lang="nb-NO" sz="1600" b="0" i="0">
                        <a:effectLst/>
                      </a:endParaRPr>
                    </a:p>
                  </a:txBody>
                  <a:tcPr marL="67003" marR="67003" marT="33502" marB="3350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6E6"/>
                    </a:solidFill>
                  </a:tcPr>
                </a:tc>
                <a:extLst>
                  <a:ext uri="{0D108BD9-81ED-4DB2-BD59-A6C34878D82A}">
                    <a16:rowId xmlns:a16="http://schemas.microsoft.com/office/drawing/2014/main" val="3682014949"/>
                  </a:ext>
                </a:extLst>
              </a:tr>
              <a:tr h="299189">
                <a:tc>
                  <a:txBody>
                    <a:bodyPr/>
                    <a:lstStyle/>
                    <a:p>
                      <a:pPr algn="l" rtl="0" fontAlgn="base"/>
                      <a:r>
                        <a:rPr lang="nb-NO" sz="1600" b="1" i="0" dirty="0">
                          <a:effectLst/>
                          <a:latin typeface="Calibri" panose="020F0502020204030204" pitchFamily="34" charset="0"/>
                        </a:rPr>
                        <a:t> </a:t>
                      </a:r>
                    </a:p>
                    <a:p>
                      <a:pPr algn="l" rtl="0" fontAlgn="base"/>
                      <a:r>
                        <a:rPr lang="nb-NO" sz="1600" b="1" i="0" dirty="0">
                          <a:effectLst/>
                          <a:latin typeface="Calibri" panose="020F0502020204030204" pitchFamily="34" charset="0"/>
                        </a:rPr>
                        <a:t>Nullutslipp</a:t>
                      </a:r>
                      <a:r>
                        <a:rPr lang="nb-NO" sz="1600" b="0" i="0" dirty="0">
                          <a:effectLst/>
                          <a:latin typeface="Calibri" panose="020F0502020204030204" pitchFamily="34" charset="0"/>
                        </a:rPr>
                        <a:t> </a:t>
                      </a:r>
                      <a:endParaRPr lang="nb-NO" sz="1600" b="0" i="0" dirty="0">
                        <a:effectLst/>
                      </a:endParaRPr>
                    </a:p>
                    <a:p>
                      <a:pPr algn="l" rtl="0" fontAlgn="base"/>
                      <a:r>
                        <a:rPr lang="nb-NO" sz="1600" b="1" i="0" dirty="0">
                          <a:effectLst/>
                          <a:latin typeface="Calibri" panose="020F0502020204030204" pitchFamily="34" charset="0"/>
                        </a:rPr>
                        <a:t>personbiler og varebiler</a:t>
                      </a:r>
                      <a:r>
                        <a:rPr lang="nb-NO" sz="1600" b="0" i="0" dirty="0">
                          <a:effectLst/>
                          <a:latin typeface="Calibri" panose="020F0502020204030204" pitchFamily="34" charset="0"/>
                        </a:rPr>
                        <a:t>  </a:t>
                      </a:r>
                      <a:endParaRPr lang="nb-NO" sz="1600" b="0" i="0" dirty="0">
                        <a:effectLst/>
                      </a:endParaRPr>
                    </a:p>
                  </a:txBody>
                  <a:tcPr marL="67003" marR="67003" marT="33502" marB="3350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5DCE4"/>
                    </a:solidFill>
                  </a:tcPr>
                </a:tc>
                <a:tc>
                  <a:txBody>
                    <a:bodyPr/>
                    <a:lstStyle/>
                    <a:p>
                      <a:pPr algn="l" rtl="0" fontAlgn="base"/>
                      <a:r>
                        <a:rPr lang="nb-NO" sz="1400" b="0" i="0" dirty="0">
                          <a:effectLst/>
                          <a:latin typeface="Calibri" panose="020F0502020204030204" pitchFamily="34" charset="0"/>
                        </a:rPr>
                        <a:t> </a:t>
                      </a:r>
                    </a:p>
                    <a:p>
                      <a:pPr algn="l" rtl="0" fontAlgn="base"/>
                      <a:r>
                        <a:rPr lang="nb-NO" sz="1400" b="0" i="0" dirty="0">
                          <a:effectLst/>
                          <a:latin typeface="Calibri" panose="020F0502020204030204" pitchFamily="34" charset="0"/>
                        </a:rPr>
                        <a:t>Minimum 90 % </a:t>
                      </a:r>
                      <a:endParaRPr lang="nb-NO" sz="1400" b="0" i="0" dirty="0">
                        <a:effectLst/>
                      </a:endParaRPr>
                    </a:p>
                    <a:p>
                      <a:pPr algn="l" rtl="0" fontAlgn="base"/>
                      <a:r>
                        <a:rPr lang="nb-NO" sz="1400" b="0" i="0" dirty="0">
                          <a:effectLst/>
                          <a:latin typeface="Calibri" panose="020F0502020204030204" pitchFamily="34" charset="0"/>
                        </a:rPr>
                        <a:t>av produksjon/ </a:t>
                      </a:r>
                      <a:endParaRPr lang="nb-NO" sz="1400" b="0" i="0" dirty="0">
                        <a:effectLst/>
                      </a:endParaRPr>
                    </a:p>
                    <a:p>
                      <a:pPr algn="l" rtl="0" fontAlgn="base"/>
                      <a:r>
                        <a:rPr lang="nb-NO" sz="1400" b="0" i="0" dirty="0">
                          <a:effectLst/>
                          <a:latin typeface="Calibri" panose="020F0502020204030204" pitchFamily="34" charset="0"/>
                        </a:rPr>
                        <a:t>kjørte km   </a:t>
                      </a:r>
                      <a:endParaRPr lang="nb-NO" sz="1400" b="0" i="0" dirty="0">
                        <a:effectLst/>
                      </a:endParaRPr>
                    </a:p>
                  </a:txBody>
                  <a:tcPr marL="67003" marR="67003" marT="33502" marB="3350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5DCE4"/>
                    </a:solidFill>
                  </a:tcPr>
                </a:tc>
                <a:tc>
                  <a:txBody>
                    <a:bodyPr/>
                    <a:lstStyle/>
                    <a:p>
                      <a:pPr algn="l" rtl="0" fontAlgn="base"/>
                      <a:r>
                        <a:rPr lang="nb-NO" sz="1400" b="0" i="0" dirty="0">
                          <a:solidFill>
                            <a:srgbClr val="000000"/>
                          </a:solidFill>
                          <a:effectLst/>
                          <a:latin typeface="Calibri" panose="020F0502020204030204" pitchFamily="34" charset="0"/>
                        </a:rPr>
                        <a:t> </a:t>
                      </a:r>
                    </a:p>
                    <a:p>
                      <a:pPr algn="l" rtl="0" fontAlgn="base"/>
                      <a:r>
                        <a:rPr lang="nb-NO" sz="1400" b="0" i="0" dirty="0">
                          <a:solidFill>
                            <a:srgbClr val="000000"/>
                          </a:solidFill>
                          <a:effectLst/>
                          <a:latin typeface="Calibri" panose="020F0502020204030204" pitchFamily="34" charset="0"/>
                        </a:rPr>
                        <a:t>Minimum 90 % </a:t>
                      </a:r>
                      <a:endParaRPr lang="nb-NO" sz="1400" b="0" i="0" dirty="0">
                        <a:effectLst/>
                      </a:endParaRPr>
                    </a:p>
                    <a:p>
                      <a:pPr algn="l" rtl="0" fontAlgn="base"/>
                      <a:r>
                        <a:rPr lang="nb-NO" sz="1400" b="0" i="0" dirty="0">
                          <a:solidFill>
                            <a:srgbClr val="000000"/>
                          </a:solidFill>
                          <a:effectLst/>
                          <a:latin typeface="Calibri" panose="020F0502020204030204" pitchFamily="34" charset="0"/>
                        </a:rPr>
                        <a:t>av produksjon/ </a:t>
                      </a:r>
                      <a:endParaRPr lang="nb-NO" sz="1400" b="0" i="0" dirty="0">
                        <a:effectLst/>
                      </a:endParaRPr>
                    </a:p>
                    <a:p>
                      <a:pPr algn="l" rtl="0" fontAlgn="base"/>
                      <a:r>
                        <a:rPr lang="nb-NO" sz="1400" b="0" i="0" dirty="0">
                          <a:solidFill>
                            <a:srgbClr val="000000"/>
                          </a:solidFill>
                          <a:effectLst/>
                          <a:latin typeface="Calibri" panose="020F0502020204030204" pitchFamily="34" charset="0"/>
                        </a:rPr>
                        <a:t>kjørte km </a:t>
                      </a:r>
                      <a:endParaRPr lang="nb-NO" sz="1400" b="0" i="0" dirty="0">
                        <a:effectLst/>
                      </a:endParaRPr>
                    </a:p>
                  </a:txBody>
                  <a:tcPr marL="67003" marR="67003" marT="33502" marB="3350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5DCE4"/>
                    </a:solidFill>
                  </a:tcPr>
                </a:tc>
                <a:tc>
                  <a:txBody>
                    <a:bodyPr/>
                    <a:lstStyle/>
                    <a:p>
                      <a:pPr algn="l" rtl="0" fontAlgn="base"/>
                      <a:r>
                        <a:rPr lang="nb-NO" sz="1400" b="0" i="0" dirty="0">
                          <a:effectLst/>
                          <a:latin typeface="Calibri" panose="020F0502020204030204" pitchFamily="34" charset="0"/>
                        </a:rPr>
                        <a:t> </a:t>
                      </a:r>
                    </a:p>
                    <a:p>
                      <a:pPr algn="l" rtl="0" fontAlgn="base"/>
                      <a:r>
                        <a:rPr lang="nb-NO" sz="1400" b="0" i="0" dirty="0">
                          <a:effectLst/>
                          <a:latin typeface="Calibri" panose="020F0502020204030204" pitchFamily="34" charset="0"/>
                        </a:rPr>
                        <a:t>Tilnærmet 100 % av produksjon/ </a:t>
                      </a:r>
                      <a:endParaRPr lang="nb-NO" sz="1400" b="0" i="0" dirty="0">
                        <a:effectLst/>
                      </a:endParaRPr>
                    </a:p>
                    <a:p>
                      <a:pPr algn="l" rtl="0" fontAlgn="base"/>
                      <a:r>
                        <a:rPr lang="nb-NO" sz="1400" b="0" i="0" dirty="0">
                          <a:effectLst/>
                          <a:latin typeface="Calibri" panose="020F0502020204030204" pitchFamily="34" charset="0"/>
                        </a:rPr>
                        <a:t>kjørte km </a:t>
                      </a:r>
                      <a:endParaRPr lang="nb-NO" sz="1400" b="0" i="0" dirty="0">
                        <a:effectLst/>
                      </a:endParaRPr>
                    </a:p>
                  </a:txBody>
                  <a:tcPr marL="67003" marR="67003" marT="33502" marB="3350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5DCE4"/>
                    </a:solidFill>
                  </a:tcPr>
                </a:tc>
                <a:tc rowSpan="3">
                  <a:txBody>
                    <a:bodyPr/>
                    <a:lstStyle/>
                    <a:p>
                      <a:pPr algn="l" rtl="0" fontAlgn="base"/>
                      <a:r>
                        <a:rPr lang="nb-NO" sz="1400" b="0" i="0" dirty="0">
                          <a:effectLst/>
                          <a:latin typeface="Calibri" panose="020F0502020204030204" pitchFamily="34" charset="0"/>
                        </a:rPr>
                        <a:t> </a:t>
                      </a:r>
                    </a:p>
                    <a:p>
                      <a:pPr algn="l" rtl="0" fontAlgn="base"/>
                      <a:r>
                        <a:rPr lang="nb-NO" sz="1400" b="0" i="0" dirty="0">
                          <a:effectLst/>
                          <a:latin typeface="Calibri" panose="020F0502020204030204" pitchFamily="34" charset="0"/>
                        </a:rPr>
                        <a:t> </a:t>
                      </a:r>
                      <a:endParaRPr lang="nb-NO" sz="1400" b="0" i="0" dirty="0">
                        <a:effectLst/>
                      </a:endParaRPr>
                    </a:p>
                    <a:p>
                      <a:pPr algn="l" rtl="0" fontAlgn="base"/>
                      <a:r>
                        <a:rPr lang="nb-NO" sz="1400" b="0" i="0" dirty="0">
                          <a:effectLst/>
                          <a:latin typeface="Calibri" panose="020F0502020204030204" pitchFamily="34" charset="0"/>
                        </a:rPr>
                        <a:t> </a:t>
                      </a:r>
                      <a:endParaRPr lang="nb-NO" sz="1400" b="0" i="0" dirty="0">
                        <a:effectLst/>
                      </a:endParaRPr>
                    </a:p>
                    <a:p>
                      <a:pPr algn="l" rtl="0" fontAlgn="base"/>
                      <a:r>
                        <a:rPr lang="nb-NO" sz="1400" b="0" i="0" dirty="0">
                          <a:effectLst/>
                          <a:latin typeface="Calibri" panose="020F0502020204030204" pitchFamily="34" charset="0"/>
                        </a:rPr>
                        <a:t> </a:t>
                      </a:r>
                      <a:endParaRPr lang="nb-NO" sz="1400" b="0" i="0" dirty="0">
                        <a:effectLst/>
                      </a:endParaRPr>
                    </a:p>
                    <a:p>
                      <a:pPr algn="l" rtl="0" fontAlgn="base"/>
                      <a:r>
                        <a:rPr lang="nb-NO" sz="1400" b="0" i="0" dirty="0">
                          <a:effectLst/>
                          <a:latin typeface="Calibri" panose="020F0502020204030204" pitchFamily="34" charset="0"/>
                        </a:rPr>
                        <a:t> </a:t>
                      </a:r>
                      <a:endParaRPr lang="nb-NO" sz="1400" b="0" i="0" dirty="0">
                        <a:effectLst/>
                      </a:endParaRPr>
                    </a:p>
                    <a:p>
                      <a:pPr algn="l" rtl="0" fontAlgn="base"/>
                      <a:r>
                        <a:rPr lang="nb-NO" sz="1400" b="0" i="0" dirty="0">
                          <a:effectLst/>
                          <a:latin typeface="Calibri" panose="020F0502020204030204" pitchFamily="34" charset="0"/>
                        </a:rPr>
                        <a:t>Tilnærmet 100 % av produksjon/</a:t>
                      </a:r>
                      <a:r>
                        <a:rPr lang="nb-NO" sz="1400" b="0" i="0" dirty="0">
                          <a:effectLst/>
                          <a:latin typeface="WordVisiCarriageReturn_MSFontService"/>
                        </a:rPr>
                        <a:t> </a:t>
                      </a:r>
                      <a:br>
                        <a:rPr lang="nb-NO" sz="1400" b="0" i="0" dirty="0">
                          <a:effectLst/>
                          <a:latin typeface="WordVisiCarriageReturn_MSFontService"/>
                        </a:rPr>
                      </a:br>
                      <a:r>
                        <a:rPr lang="nb-NO" sz="1400" b="0" i="0" dirty="0">
                          <a:effectLst/>
                          <a:latin typeface="Calibri" panose="020F0502020204030204" pitchFamily="34" charset="0"/>
                        </a:rPr>
                        <a:t>kjørte km </a:t>
                      </a:r>
                      <a:endParaRPr lang="nb-NO" sz="1400" b="0" i="0" dirty="0">
                        <a:effectLst/>
                      </a:endParaRPr>
                    </a:p>
                  </a:txBody>
                  <a:tcPr marL="67003" marR="67003" marT="33502" marB="3350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3925513970"/>
                  </a:ext>
                </a:extLst>
              </a:tr>
              <a:tr h="522730">
                <a:tc>
                  <a:txBody>
                    <a:bodyPr/>
                    <a:lstStyle/>
                    <a:p>
                      <a:pPr algn="l" rtl="0" fontAlgn="base"/>
                      <a:r>
                        <a:rPr lang="nb-NO" sz="1600" b="1" i="0" dirty="0">
                          <a:effectLst/>
                          <a:latin typeface="Calibri" panose="020F0502020204030204" pitchFamily="34" charset="0"/>
                        </a:rPr>
                        <a:t> </a:t>
                      </a:r>
                    </a:p>
                    <a:p>
                      <a:pPr algn="l" rtl="0" fontAlgn="base"/>
                      <a:r>
                        <a:rPr lang="nb-NO" sz="1600" b="1" i="0" dirty="0">
                          <a:effectLst/>
                          <a:latin typeface="Calibri" panose="020F0502020204030204" pitchFamily="34" charset="0"/>
                        </a:rPr>
                        <a:t>Nullutslipp</a:t>
                      </a:r>
                      <a:r>
                        <a:rPr lang="nb-NO" sz="1600" b="0" i="0" dirty="0">
                          <a:effectLst/>
                          <a:latin typeface="Calibri" panose="020F0502020204030204" pitchFamily="34" charset="0"/>
                        </a:rPr>
                        <a:t> </a:t>
                      </a:r>
                      <a:endParaRPr lang="nb-NO" sz="1600" b="0" i="0" dirty="0">
                        <a:effectLst/>
                      </a:endParaRPr>
                    </a:p>
                    <a:p>
                      <a:pPr algn="l" rtl="0" fontAlgn="base"/>
                      <a:r>
                        <a:rPr lang="nb-NO" sz="1600" b="1" i="0" dirty="0">
                          <a:effectLst/>
                          <a:latin typeface="Calibri" panose="020F0502020204030204" pitchFamily="34" charset="0"/>
                        </a:rPr>
                        <a:t>tunge kjøretøy</a:t>
                      </a:r>
                      <a:r>
                        <a:rPr lang="nb-NO" sz="1600" b="0" i="0" dirty="0">
                          <a:effectLst/>
                          <a:latin typeface="Calibri" panose="020F0502020204030204" pitchFamily="34" charset="0"/>
                        </a:rPr>
                        <a:t> </a:t>
                      </a:r>
                      <a:endParaRPr lang="nb-NO" sz="1600" b="0" i="0" dirty="0">
                        <a:effectLst/>
                      </a:endParaRPr>
                    </a:p>
                  </a:txBody>
                  <a:tcPr marL="67003" marR="67003" marT="33502" marB="3350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5DCE4"/>
                    </a:solidFill>
                  </a:tcPr>
                </a:tc>
                <a:tc>
                  <a:txBody>
                    <a:bodyPr/>
                    <a:lstStyle/>
                    <a:p>
                      <a:pPr algn="l" rtl="0" fontAlgn="base"/>
                      <a:r>
                        <a:rPr lang="nb-NO" sz="1400" b="0" i="0" dirty="0">
                          <a:effectLst/>
                          <a:latin typeface="Calibri" panose="020F0502020204030204" pitchFamily="34" charset="0"/>
                        </a:rPr>
                        <a:t> </a:t>
                      </a:r>
                    </a:p>
                    <a:p>
                      <a:pPr algn="l" rtl="0" fontAlgn="base"/>
                      <a:r>
                        <a:rPr lang="nb-NO" sz="1400" b="0" i="0" dirty="0">
                          <a:effectLst/>
                          <a:latin typeface="Calibri" panose="020F0502020204030204" pitchFamily="34" charset="0"/>
                        </a:rPr>
                        <a:t>Elektrisk brøytetest på Dovrefjell, Vestfold og Møre og Romsdal </a:t>
                      </a:r>
                      <a:endParaRPr lang="nb-NO" sz="1400" b="0" i="0" dirty="0">
                        <a:effectLst/>
                      </a:endParaRPr>
                    </a:p>
                  </a:txBody>
                  <a:tcPr marL="67003" marR="67003" marT="33502" marB="3350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5DCE4"/>
                    </a:solidFill>
                  </a:tcPr>
                </a:tc>
                <a:tc>
                  <a:txBody>
                    <a:bodyPr/>
                    <a:lstStyle/>
                    <a:p>
                      <a:pPr algn="l" rtl="0" fontAlgn="base"/>
                      <a:r>
                        <a:rPr lang="nb-NO" sz="1400" b="0" i="0" dirty="0">
                          <a:solidFill>
                            <a:srgbClr val="000000"/>
                          </a:solidFill>
                          <a:effectLst/>
                          <a:latin typeface="Calibri" panose="020F0502020204030204" pitchFamily="34" charset="0"/>
                        </a:rPr>
                        <a:t>   </a:t>
                      </a:r>
                      <a:endParaRPr lang="nb-NO" sz="1400" b="0" i="0" dirty="0">
                        <a:effectLst/>
                      </a:endParaRPr>
                    </a:p>
                    <a:p>
                      <a:pPr algn="l" rtl="0" fontAlgn="base"/>
                      <a:r>
                        <a:rPr lang="nb-NO" sz="1400" b="0" i="0" dirty="0">
                          <a:solidFill>
                            <a:srgbClr val="000000"/>
                          </a:solidFill>
                          <a:effectLst/>
                          <a:latin typeface="Calibri" panose="020F0502020204030204" pitchFamily="34" charset="0"/>
                        </a:rPr>
                        <a:t>Minimum 10 % av produksjon/ kjørte km </a:t>
                      </a:r>
                      <a:endParaRPr lang="nb-NO" sz="1400" b="0" i="0" dirty="0">
                        <a:effectLst/>
                      </a:endParaRPr>
                    </a:p>
                  </a:txBody>
                  <a:tcPr marL="67003" marR="67003" marT="33502" marB="3350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5DCE4"/>
                    </a:solidFill>
                  </a:tcPr>
                </a:tc>
                <a:tc>
                  <a:txBody>
                    <a:bodyPr/>
                    <a:lstStyle/>
                    <a:p>
                      <a:pPr algn="l" rtl="0" fontAlgn="base"/>
                      <a:r>
                        <a:rPr lang="nb-NO" sz="1400" b="0" i="0" dirty="0">
                          <a:effectLst/>
                          <a:latin typeface="Calibri" panose="020F0502020204030204" pitchFamily="34" charset="0"/>
                        </a:rPr>
                        <a:t> </a:t>
                      </a:r>
                    </a:p>
                    <a:p>
                      <a:pPr algn="l" rtl="0" fontAlgn="base"/>
                      <a:r>
                        <a:rPr lang="nb-NO" sz="1400" b="0" i="0" dirty="0">
                          <a:effectLst/>
                          <a:latin typeface="Calibri" panose="020F0502020204030204" pitchFamily="34" charset="0"/>
                        </a:rPr>
                        <a:t>Minimum 80 % av produksjon/ kjørte km </a:t>
                      </a:r>
                      <a:endParaRPr lang="nb-NO" sz="1400" b="0" i="0" dirty="0">
                        <a:effectLst/>
                      </a:endParaRPr>
                    </a:p>
                  </a:txBody>
                  <a:tcPr marL="67003" marR="67003" marT="33502" marB="3350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5DCE4"/>
                    </a:solidFill>
                  </a:tcPr>
                </a:tc>
                <a:tc vMerge="1">
                  <a:txBody>
                    <a:bodyPr/>
                    <a:lstStyle/>
                    <a:p>
                      <a:endParaRPr lang="nb-NO"/>
                    </a:p>
                  </a:txBody>
                  <a:tcPr/>
                </a:tc>
                <a:extLst>
                  <a:ext uri="{0D108BD9-81ED-4DB2-BD59-A6C34878D82A}">
                    <a16:rowId xmlns:a16="http://schemas.microsoft.com/office/drawing/2014/main" val="57916053"/>
                  </a:ext>
                </a:extLst>
              </a:tr>
              <a:tr h="522730">
                <a:tc>
                  <a:txBody>
                    <a:bodyPr/>
                    <a:lstStyle/>
                    <a:p>
                      <a:pPr algn="l" rtl="0" fontAlgn="base"/>
                      <a:r>
                        <a:rPr lang="nb-NO" sz="1600" b="1" i="0" dirty="0">
                          <a:effectLst/>
                          <a:latin typeface="Calibri" panose="020F0502020204030204" pitchFamily="34" charset="0"/>
                        </a:rPr>
                        <a:t> </a:t>
                      </a:r>
                    </a:p>
                    <a:p>
                      <a:pPr algn="l" rtl="0" fontAlgn="base"/>
                      <a:r>
                        <a:rPr lang="nb-NO" sz="1600" b="1" i="0" dirty="0">
                          <a:effectLst/>
                          <a:latin typeface="Calibri" panose="020F0502020204030204" pitchFamily="34" charset="0"/>
                        </a:rPr>
                        <a:t>Nullutslipp</a:t>
                      </a:r>
                      <a:r>
                        <a:rPr lang="nb-NO" sz="1600" b="0" i="0" dirty="0">
                          <a:effectLst/>
                          <a:latin typeface="Calibri" panose="020F0502020204030204" pitchFamily="34" charset="0"/>
                        </a:rPr>
                        <a:t> </a:t>
                      </a:r>
                      <a:endParaRPr lang="nb-NO" sz="1600" b="0" i="0" dirty="0">
                        <a:effectLst/>
                      </a:endParaRPr>
                    </a:p>
                    <a:p>
                      <a:pPr algn="l" rtl="0" fontAlgn="base"/>
                      <a:r>
                        <a:rPr lang="nb-NO" sz="1600" b="1" i="0" dirty="0">
                          <a:effectLst/>
                          <a:latin typeface="Calibri" panose="020F0502020204030204" pitchFamily="34" charset="0"/>
                        </a:rPr>
                        <a:t>maskiner</a:t>
                      </a:r>
                      <a:r>
                        <a:rPr lang="nb-NO" sz="1600" b="0" i="0" dirty="0">
                          <a:effectLst/>
                          <a:latin typeface="Calibri" panose="020F0502020204030204" pitchFamily="34" charset="0"/>
                        </a:rPr>
                        <a:t> </a:t>
                      </a:r>
                      <a:endParaRPr lang="nb-NO" sz="1600" b="0" i="0" dirty="0">
                        <a:effectLst/>
                      </a:endParaRPr>
                    </a:p>
                  </a:txBody>
                  <a:tcPr marL="67003" marR="67003" marT="33502" marB="3350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5DCE4"/>
                    </a:solidFill>
                  </a:tcPr>
                </a:tc>
                <a:tc>
                  <a:txBody>
                    <a:bodyPr/>
                    <a:lstStyle/>
                    <a:p>
                      <a:pPr algn="l" rtl="0" fontAlgn="base"/>
                      <a:r>
                        <a:rPr lang="nb-NO" sz="1400" b="0" i="0" dirty="0">
                          <a:effectLst/>
                          <a:latin typeface="Calibri" panose="020F0502020204030204" pitchFamily="34" charset="0"/>
                        </a:rPr>
                        <a:t> </a:t>
                      </a:r>
                    </a:p>
                  </a:txBody>
                  <a:tcPr marL="67003" marR="67003" marT="33502" marB="3350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5DCE4"/>
                    </a:solidFill>
                  </a:tcPr>
                </a:tc>
                <a:tc>
                  <a:txBody>
                    <a:bodyPr/>
                    <a:lstStyle/>
                    <a:p>
                      <a:pPr algn="l" rtl="0" fontAlgn="base"/>
                      <a:r>
                        <a:rPr lang="nb-NO" sz="1400" b="0" i="0" dirty="0">
                          <a:solidFill>
                            <a:srgbClr val="000000"/>
                          </a:solidFill>
                          <a:effectLst/>
                          <a:latin typeface="Calibri" panose="020F0502020204030204" pitchFamily="34" charset="0"/>
                        </a:rPr>
                        <a:t> </a:t>
                      </a:r>
                    </a:p>
                    <a:p>
                      <a:pPr algn="l" rtl="0" fontAlgn="base"/>
                      <a:r>
                        <a:rPr lang="nb-NO" sz="1400" b="0" i="0" dirty="0">
                          <a:solidFill>
                            <a:srgbClr val="000000"/>
                          </a:solidFill>
                          <a:effectLst/>
                          <a:latin typeface="Calibri" panose="020F0502020204030204" pitchFamily="34" charset="0"/>
                        </a:rPr>
                        <a:t>Minimum 10 % av produksjon/ kjørte km  </a:t>
                      </a:r>
                      <a:endParaRPr lang="nb-NO" sz="1400" b="0" i="0" dirty="0">
                        <a:effectLst/>
                      </a:endParaRPr>
                    </a:p>
                  </a:txBody>
                  <a:tcPr marL="67003" marR="67003" marT="33502" marB="3350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5DCE4"/>
                    </a:solidFill>
                  </a:tcPr>
                </a:tc>
                <a:tc>
                  <a:txBody>
                    <a:bodyPr/>
                    <a:lstStyle/>
                    <a:p>
                      <a:pPr algn="l" rtl="0" fontAlgn="base"/>
                      <a:r>
                        <a:rPr lang="nb-NO" sz="1400" b="0" i="0" dirty="0">
                          <a:effectLst/>
                          <a:latin typeface="Calibri" panose="020F0502020204030204" pitchFamily="34" charset="0"/>
                        </a:rPr>
                        <a:t> </a:t>
                      </a:r>
                    </a:p>
                    <a:p>
                      <a:pPr algn="l" rtl="0" fontAlgn="base"/>
                      <a:r>
                        <a:rPr lang="nb-NO" sz="1400" b="0" i="0" dirty="0">
                          <a:effectLst/>
                          <a:latin typeface="Calibri" panose="020F0502020204030204" pitchFamily="34" charset="0"/>
                        </a:rPr>
                        <a:t>Minimum 80 % av produksjon/ kjørte km </a:t>
                      </a:r>
                      <a:endParaRPr lang="nb-NO" sz="1400" b="0" i="0" dirty="0">
                        <a:effectLst/>
                      </a:endParaRPr>
                    </a:p>
                  </a:txBody>
                  <a:tcPr marL="67003" marR="67003" marT="33502" marB="3350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5DCE4"/>
                    </a:solidFill>
                  </a:tcPr>
                </a:tc>
                <a:tc vMerge="1">
                  <a:txBody>
                    <a:bodyPr/>
                    <a:lstStyle/>
                    <a:p>
                      <a:endParaRPr lang="nb-NO"/>
                    </a:p>
                  </a:txBody>
                  <a:tcPr/>
                </a:tc>
                <a:extLst>
                  <a:ext uri="{0D108BD9-81ED-4DB2-BD59-A6C34878D82A}">
                    <a16:rowId xmlns:a16="http://schemas.microsoft.com/office/drawing/2014/main" val="2711929277"/>
                  </a:ext>
                </a:extLst>
              </a:tr>
              <a:tr h="522730">
                <a:tc>
                  <a:txBody>
                    <a:bodyPr/>
                    <a:lstStyle/>
                    <a:p>
                      <a:pPr algn="l" rtl="0" fontAlgn="base"/>
                      <a:r>
                        <a:rPr lang="nb-NO" sz="1600" b="1" i="0" dirty="0">
                          <a:effectLst/>
                          <a:latin typeface="Calibri" panose="020F0502020204030204" pitchFamily="34" charset="0"/>
                        </a:rPr>
                        <a:t> </a:t>
                      </a:r>
                      <a:r>
                        <a:rPr lang="nb-NO" sz="1600" b="0" i="0" dirty="0">
                          <a:effectLst/>
                          <a:latin typeface="Calibri" panose="020F0502020204030204" pitchFamily="34" charset="0"/>
                        </a:rPr>
                        <a:t> </a:t>
                      </a:r>
                      <a:endParaRPr lang="nb-NO" sz="1600" b="0" i="0" dirty="0">
                        <a:effectLst/>
                      </a:endParaRPr>
                    </a:p>
                    <a:p>
                      <a:pPr algn="l" rtl="0" fontAlgn="base"/>
                      <a:r>
                        <a:rPr lang="nb-NO" sz="1600" b="1" i="0" dirty="0">
                          <a:effectLst/>
                          <a:latin typeface="Calibri" panose="020F0502020204030204" pitchFamily="34" charset="0"/>
                        </a:rPr>
                        <a:t>Tildelings-kriterier</a:t>
                      </a:r>
                      <a:r>
                        <a:rPr lang="nb-NO" sz="1600" b="0" i="0" dirty="0">
                          <a:effectLst/>
                          <a:latin typeface="Calibri" panose="020F0502020204030204" pitchFamily="34" charset="0"/>
                        </a:rPr>
                        <a:t> </a:t>
                      </a:r>
                      <a:endParaRPr lang="nb-NO" sz="1600" b="0" i="0" dirty="0">
                        <a:effectLst/>
                      </a:endParaRPr>
                    </a:p>
                  </a:txBody>
                  <a:tcPr marL="67003" marR="67003" marT="33502" marB="33502">
                    <a:lnL w="9525" cap="flat" cmpd="sng" algn="ctr">
                      <a:solidFill>
                        <a:schemeClr val="bg1"/>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l" rtl="0" fontAlgn="base"/>
                      <a:r>
                        <a:rPr lang="nb-NO" sz="1400" b="0" i="0" dirty="0">
                          <a:effectLst/>
                          <a:latin typeface="Calibri" panose="020F0502020204030204" pitchFamily="34" charset="0"/>
                        </a:rPr>
                        <a:t>CO2-utslipp som tildelingskriterium i veidrift, asfalt, veioppmerking og rekkverk </a:t>
                      </a:r>
                      <a:endParaRPr lang="nb-NO" sz="1400" b="0" i="0" dirty="0">
                        <a:effectLst/>
                      </a:endParaRPr>
                    </a:p>
                  </a:txBody>
                  <a:tcPr marL="67003" marR="67003" marT="33502" marB="3350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rtl="0" fontAlgn="base"/>
                      <a:r>
                        <a:rPr lang="nb-NO" sz="1400" b="0" i="0">
                          <a:effectLst/>
                          <a:latin typeface="Calibri" panose="020F0502020204030204" pitchFamily="34" charset="0"/>
                        </a:rPr>
                        <a:t> </a:t>
                      </a:r>
                    </a:p>
                    <a:p>
                      <a:pPr algn="l" rtl="0" fontAlgn="base"/>
                      <a:r>
                        <a:rPr lang="nb-NO" sz="1400" b="0" i="0">
                          <a:effectLst/>
                          <a:latin typeface="Calibri" panose="020F0502020204030204" pitchFamily="34" charset="0"/>
                        </a:rPr>
                        <a:t> </a:t>
                      </a:r>
                      <a:endParaRPr lang="nb-NO" sz="1400" b="0" i="0">
                        <a:effectLst/>
                      </a:endParaRPr>
                    </a:p>
                    <a:p>
                      <a:pPr algn="l" rtl="0" fontAlgn="base"/>
                      <a:r>
                        <a:rPr lang="nb-NO" sz="1400" b="0" i="1">
                          <a:effectLst/>
                          <a:latin typeface="Calibri" panose="020F0502020204030204" pitchFamily="34" charset="0"/>
                        </a:rPr>
                        <a:t>Videreføring 2024</a:t>
                      </a:r>
                      <a:r>
                        <a:rPr lang="nb-NO" sz="1400" b="0" i="0">
                          <a:effectLst/>
                          <a:latin typeface="Calibri" panose="020F0502020204030204" pitchFamily="34" charset="0"/>
                        </a:rPr>
                        <a:t> </a:t>
                      </a:r>
                      <a:endParaRPr lang="nb-NO" sz="1400" b="0" i="0">
                        <a:effectLst/>
                      </a:endParaRPr>
                    </a:p>
                  </a:txBody>
                  <a:tcPr marL="67003" marR="67003" marT="33502" marB="3350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rtl="0" fontAlgn="base"/>
                      <a:r>
                        <a:rPr lang="nb-NO" sz="1400" b="0" i="1" dirty="0">
                          <a:effectLst/>
                          <a:latin typeface="Calibri" panose="020F0502020204030204" pitchFamily="34" charset="0"/>
                        </a:rPr>
                        <a:t> </a:t>
                      </a:r>
                    </a:p>
                    <a:p>
                      <a:pPr algn="l" rtl="0" fontAlgn="base"/>
                      <a:r>
                        <a:rPr lang="nb-NO" sz="1400" b="0" i="0" dirty="0">
                          <a:effectLst/>
                          <a:latin typeface="Calibri" panose="020F0502020204030204" pitchFamily="34" charset="0"/>
                        </a:rPr>
                        <a:t> </a:t>
                      </a:r>
                      <a:endParaRPr lang="nb-NO" sz="1400" b="0" i="0" dirty="0">
                        <a:effectLst/>
                      </a:endParaRPr>
                    </a:p>
                    <a:p>
                      <a:pPr algn="l" rtl="0" fontAlgn="base"/>
                      <a:r>
                        <a:rPr lang="nb-NO" sz="1400" b="0" i="1" dirty="0">
                          <a:effectLst/>
                          <a:latin typeface="Calibri" panose="020F0502020204030204" pitchFamily="34" charset="0"/>
                        </a:rPr>
                        <a:t>Videreføring 2024</a:t>
                      </a:r>
                      <a:r>
                        <a:rPr lang="nb-NO" sz="1400" b="0" i="0" dirty="0">
                          <a:effectLst/>
                          <a:latin typeface="Calibri" panose="020F0502020204030204" pitchFamily="34" charset="0"/>
                        </a:rPr>
                        <a:t> </a:t>
                      </a:r>
                      <a:endParaRPr lang="nb-NO" sz="1400" b="0" i="0" dirty="0">
                        <a:effectLst/>
                      </a:endParaRPr>
                    </a:p>
                  </a:txBody>
                  <a:tcPr marL="67003" marR="67003" marT="33502" marB="3350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rtl="0" fontAlgn="base"/>
                      <a:r>
                        <a:rPr lang="nb-NO" sz="1400" b="0" i="1" dirty="0">
                          <a:effectLst/>
                          <a:latin typeface="Calibri" panose="020F0502020204030204" pitchFamily="34" charset="0"/>
                        </a:rPr>
                        <a:t> </a:t>
                      </a:r>
                    </a:p>
                    <a:p>
                      <a:pPr algn="l" rtl="0" fontAlgn="base"/>
                      <a:r>
                        <a:rPr lang="nb-NO" sz="1400" b="0" i="0" dirty="0">
                          <a:effectLst/>
                          <a:latin typeface="Calibri" panose="020F0502020204030204" pitchFamily="34" charset="0"/>
                        </a:rPr>
                        <a:t> </a:t>
                      </a:r>
                      <a:endParaRPr lang="nb-NO" sz="1400" b="0" i="0" dirty="0">
                        <a:effectLst/>
                      </a:endParaRPr>
                    </a:p>
                    <a:p>
                      <a:pPr algn="l" rtl="0" fontAlgn="base"/>
                      <a:r>
                        <a:rPr lang="nb-NO" sz="1400" b="0" i="1" dirty="0">
                          <a:effectLst/>
                          <a:latin typeface="Calibri" panose="020F0502020204030204" pitchFamily="34" charset="0"/>
                        </a:rPr>
                        <a:t>Videreføring 2024</a:t>
                      </a:r>
                      <a:r>
                        <a:rPr lang="nb-NO" sz="1400" b="0" i="0" dirty="0">
                          <a:effectLst/>
                          <a:latin typeface="Calibri" panose="020F0502020204030204" pitchFamily="34" charset="0"/>
                        </a:rPr>
                        <a:t> </a:t>
                      </a:r>
                      <a:endParaRPr lang="nb-NO" sz="1400" b="0" i="0" dirty="0">
                        <a:effectLst/>
                      </a:endParaRPr>
                    </a:p>
                  </a:txBody>
                  <a:tcPr marL="67003" marR="67003" marT="33502" marB="3350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17880093"/>
                  </a:ext>
                </a:extLst>
              </a:tr>
              <a:tr h="989454">
                <a:tc>
                  <a:txBody>
                    <a:bodyPr/>
                    <a:lstStyle/>
                    <a:p>
                      <a:pPr algn="l" rtl="0" fontAlgn="base"/>
                      <a:r>
                        <a:rPr lang="nb-NO" sz="1600" b="1" i="0" dirty="0">
                          <a:effectLst/>
                          <a:latin typeface="Calibri" panose="020F0502020204030204" pitchFamily="34" charset="0"/>
                        </a:rPr>
                        <a:t> </a:t>
                      </a:r>
                    </a:p>
                    <a:p>
                      <a:pPr algn="l" rtl="0" fontAlgn="base"/>
                      <a:r>
                        <a:rPr lang="nb-NO" sz="1600" b="0" i="0" dirty="0">
                          <a:effectLst/>
                          <a:latin typeface="Calibri" panose="020F0502020204030204" pitchFamily="34" charset="0"/>
                        </a:rPr>
                        <a:t> </a:t>
                      </a:r>
                      <a:r>
                        <a:rPr lang="nb-NO" sz="1600" b="1" i="0" dirty="0">
                          <a:effectLst/>
                          <a:latin typeface="Calibri" panose="020F0502020204030204" pitchFamily="34" charset="0"/>
                        </a:rPr>
                        <a:t>EPD </a:t>
                      </a:r>
                      <a:r>
                        <a:rPr lang="nb-NO" sz="1600" b="0" i="0" dirty="0">
                          <a:effectLst/>
                          <a:latin typeface="Calibri" panose="020F0502020204030204" pitchFamily="34" charset="0"/>
                        </a:rPr>
                        <a:t>(</a:t>
                      </a:r>
                      <a:r>
                        <a:rPr lang="nb-NO" sz="1600" b="0" i="0" dirty="0" err="1">
                          <a:effectLst/>
                          <a:latin typeface="Calibri" panose="020F0502020204030204" pitchFamily="34" charset="0"/>
                        </a:rPr>
                        <a:t>Environmental</a:t>
                      </a:r>
                      <a:r>
                        <a:rPr lang="nb-NO" sz="1600" b="0" i="0" dirty="0">
                          <a:effectLst/>
                          <a:latin typeface="Calibri" panose="020F0502020204030204" pitchFamily="34" charset="0"/>
                        </a:rPr>
                        <a:t> Product </a:t>
                      </a:r>
                      <a:r>
                        <a:rPr lang="nb-NO" sz="1600" b="0" i="0" dirty="0" err="1">
                          <a:effectLst/>
                          <a:latin typeface="Calibri" panose="020F0502020204030204" pitchFamily="34" charset="0"/>
                        </a:rPr>
                        <a:t>Declaration</a:t>
                      </a:r>
                      <a:r>
                        <a:rPr lang="nb-NO" sz="1600" b="0" i="0" dirty="0">
                          <a:effectLst/>
                          <a:latin typeface="Calibri" panose="020F0502020204030204" pitchFamily="34" charset="0"/>
                        </a:rPr>
                        <a:t>) </a:t>
                      </a:r>
                      <a:endParaRPr lang="nb-NO" sz="1600" b="0" i="0" dirty="0">
                        <a:effectLst/>
                      </a:endParaRPr>
                    </a:p>
                  </a:txBody>
                  <a:tcPr marL="67003" marR="67003" marT="33502" marB="33502">
                    <a:lnL w="9525" cap="flat" cmpd="sng" algn="ctr">
                      <a:solidFill>
                        <a:schemeClr val="bg1"/>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l" rtl="0" fontAlgn="base"/>
                      <a:r>
                        <a:rPr lang="nb-NO" sz="1400" b="0" i="0" dirty="0">
                          <a:effectLst/>
                          <a:latin typeface="Calibri" panose="020F0502020204030204" pitchFamily="34" charset="0"/>
                        </a:rPr>
                        <a:t> Krav om levering av EPD (for vesentlige utslippskilder) der det foreligger og vekting av disse der vi har et system for det. </a:t>
                      </a:r>
                      <a:endParaRPr lang="nb-NO" sz="1400" b="0" i="0" dirty="0">
                        <a:effectLst/>
                      </a:endParaRPr>
                    </a:p>
                  </a:txBody>
                  <a:tcPr marL="67003" marR="67003" marT="33502" marB="3350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rtl="0" fontAlgn="base"/>
                      <a:r>
                        <a:rPr lang="nb-NO" sz="1400" b="0" i="0" dirty="0">
                          <a:effectLst/>
                          <a:latin typeface="Calibri" panose="020F0502020204030204" pitchFamily="34" charset="0"/>
                        </a:rPr>
                        <a:t> Uttesting av </a:t>
                      </a:r>
                      <a:r>
                        <a:rPr lang="nb-NO" sz="1400" b="1" i="0" dirty="0">
                          <a:effectLst/>
                          <a:latin typeface="Calibri" panose="020F0502020204030204" pitchFamily="34" charset="0"/>
                        </a:rPr>
                        <a:t>krav/ tildelingskriterier</a:t>
                      </a:r>
                      <a:r>
                        <a:rPr lang="nb-NO" sz="1400" b="0" i="0" dirty="0">
                          <a:effectLst/>
                          <a:latin typeface="Calibri" panose="020F0502020204030204" pitchFamily="34" charset="0"/>
                        </a:rPr>
                        <a:t> i kombinasjon med </a:t>
                      </a:r>
                      <a:r>
                        <a:rPr lang="nb-NO" sz="1400" b="1" i="0" dirty="0">
                          <a:effectLst/>
                          <a:latin typeface="Calibri" panose="020F0502020204030204" pitchFamily="34" charset="0"/>
                        </a:rPr>
                        <a:t>bonus-malus</a:t>
                      </a:r>
                      <a:r>
                        <a:rPr lang="nb-NO" sz="1400" b="0" i="0" dirty="0">
                          <a:effectLst/>
                          <a:latin typeface="Calibri" panose="020F0502020204030204" pitchFamily="34" charset="0"/>
                        </a:rPr>
                        <a:t>-ordning basert på EPD i flere kontrakter med store indirekte utslipp. </a:t>
                      </a:r>
                      <a:endParaRPr lang="nb-NO" sz="1400" b="0" i="0" dirty="0">
                        <a:effectLst/>
                      </a:endParaRPr>
                    </a:p>
                  </a:txBody>
                  <a:tcPr marL="67003" marR="67003" marT="33502" marB="3350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rtl="0" fontAlgn="base"/>
                      <a:r>
                        <a:rPr lang="nb-NO" sz="1400" b="0" i="1" dirty="0">
                          <a:effectLst/>
                          <a:latin typeface="Calibri" panose="020F0502020204030204" pitchFamily="34" charset="0"/>
                        </a:rPr>
                        <a:t> </a:t>
                      </a:r>
                    </a:p>
                    <a:p>
                      <a:pPr algn="l" rtl="0" fontAlgn="base"/>
                      <a:r>
                        <a:rPr lang="nb-NO" sz="1400" b="0" i="0" dirty="0">
                          <a:effectLst/>
                          <a:latin typeface="Calibri" panose="020F0502020204030204" pitchFamily="34" charset="0"/>
                        </a:rPr>
                        <a:t> </a:t>
                      </a:r>
                      <a:endParaRPr lang="nb-NO" sz="1400" b="0" i="0" dirty="0">
                        <a:effectLst/>
                      </a:endParaRPr>
                    </a:p>
                    <a:p>
                      <a:pPr algn="l" rtl="0" fontAlgn="base"/>
                      <a:r>
                        <a:rPr lang="nb-NO" sz="1400" b="0" i="0" dirty="0">
                          <a:effectLst/>
                          <a:latin typeface="Calibri" panose="020F0502020204030204" pitchFamily="34" charset="0"/>
                        </a:rPr>
                        <a:t> </a:t>
                      </a:r>
                      <a:endParaRPr lang="nb-NO" sz="1400" b="0" i="0" dirty="0">
                        <a:effectLst/>
                      </a:endParaRPr>
                    </a:p>
                    <a:p>
                      <a:pPr algn="l" rtl="0" fontAlgn="base"/>
                      <a:r>
                        <a:rPr lang="nb-NO" sz="1400" b="0" i="0" dirty="0">
                          <a:effectLst/>
                          <a:latin typeface="Calibri" panose="020F0502020204030204" pitchFamily="34" charset="0"/>
                        </a:rPr>
                        <a:t> </a:t>
                      </a:r>
                      <a:endParaRPr lang="nb-NO" sz="1400" b="0" i="0" dirty="0">
                        <a:effectLst/>
                      </a:endParaRPr>
                    </a:p>
                    <a:p>
                      <a:pPr algn="l" rtl="0" fontAlgn="base"/>
                      <a:r>
                        <a:rPr lang="nb-NO" sz="1400" b="0" i="1" dirty="0">
                          <a:effectLst/>
                          <a:latin typeface="Calibri" panose="020F0502020204030204" pitchFamily="34" charset="0"/>
                        </a:rPr>
                        <a:t>Videreføring 2025</a:t>
                      </a:r>
                      <a:r>
                        <a:rPr lang="nb-NO" sz="1400" b="0" i="0" dirty="0">
                          <a:effectLst/>
                          <a:latin typeface="Calibri" panose="020F0502020204030204" pitchFamily="34" charset="0"/>
                        </a:rPr>
                        <a:t> </a:t>
                      </a:r>
                      <a:endParaRPr lang="nb-NO" sz="1400" b="0" i="0" dirty="0">
                        <a:effectLst/>
                      </a:endParaRPr>
                    </a:p>
                  </a:txBody>
                  <a:tcPr marL="67003" marR="67003" marT="33502" marB="3350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rtl="0" fontAlgn="base"/>
                      <a:r>
                        <a:rPr lang="nb-NO" sz="1400" b="0" i="0" dirty="0">
                          <a:effectLst/>
                          <a:latin typeface="Calibri" panose="020F0502020204030204" pitchFamily="34" charset="0"/>
                        </a:rPr>
                        <a:t>Alle nye kontrakter med store indirekte utslipp har krav/ tildelingskriterier i kombinasjon med </a:t>
                      </a:r>
                      <a:r>
                        <a:rPr lang="nb-NO" sz="1400" b="1" i="0" dirty="0">
                          <a:effectLst/>
                          <a:latin typeface="Calibri" panose="020F0502020204030204" pitchFamily="34" charset="0"/>
                        </a:rPr>
                        <a:t>bonus-malus</a:t>
                      </a:r>
                      <a:r>
                        <a:rPr lang="nb-NO" sz="1400" b="0" i="0" dirty="0">
                          <a:effectLst/>
                          <a:latin typeface="Calibri" panose="020F0502020204030204" pitchFamily="34" charset="0"/>
                        </a:rPr>
                        <a:t>-ordning basert på EPD. </a:t>
                      </a:r>
                      <a:endParaRPr lang="nb-NO" sz="1400" b="0" i="0" dirty="0">
                        <a:effectLst/>
                      </a:endParaRPr>
                    </a:p>
                  </a:txBody>
                  <a:tcPr marL="67003" marR="67003" marT="33502" marB="3350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84958323"/>
                  </a:ext>
                </a:extLst>
              </a:tr>
              <a:tr h="709419">
                <a:tc>
                  <a:txBody>
                    <a:bodyPr/>
                    <a:lstStyle/>
                    <a:p>
                      <a:pPr algn="l" rtl="0" fontAlgn="base"/>
                      <a:r>
                        <a:rPr lang="nb-NO" sz="1600" b="1" i="0">
                          <a:effectLst/>
                          <a:latin typeface="Calibri" panose="020F0502020204030204" pitchFamily="34" charset="0"/>
                        </a:rPr>
                        <a:t> </a:t>
                      </a:r>
                    </a:p>
                    <a:p>
                      <a:pPr algn="l" rtl="0" fontAlgn="base"/>
                      <a:r>
                        <a:rPr lang="nb-NO" sz="1600" b="1" i="0">
                          <a:effectLst/>
                          <a:latin typeface="Calibri" panose="020F0502020204030204" pitchFamily="34" charset="0"/>
                        </a:rPr>
                        <a:t>Effektivisering </a:t>
                      </a:r>
                      <a:r>
                        <a:rPr lang="nb-NO" sz="1600" b="0" i="0">
                          <a:effectLst/>
                          <a:latin typeface="WordVisiCarriageReturn_MSFontService"/>
                        </a:rPr>
                        <a:t> </a:t>
                      </a:r>
                      <a:br>
                        <a:rPr lang="nb-NO" sz="1600" b="0" i="0">
                          <a:effectLst/>
                          <a:latin typeface="WordVisiCarriageReturn_MSFontService"/>
                        </a:rPr>
                      </a:br>
                      <a:r>
                        <a:rPr lang="nb-NO" sz="1600" b="0" i="0">
                          <a:effectLst/>
                          <a:latin typeface="Calibri" panose="020F0502020204030204" pitchFamily="34" charset="0"/>
                        </a:rPr>
                        <a:t>(å ikke gjøre unødvendig arbeid) </a:t>
                      </a:r>
                      <a:endParaRPr lang="nb-NO" sz="1600" b="0" i="0">
                        <a:effectLst/>
                      </a:endParaRPr>
                    </a:p>
                  </a:txBody>
                  <a:tcPr marL="67003" marR="67003" marT="33502" marB="33502">
                    <a:lnL w="9525" cap="flat" cmpd="sng" algn="ctr">
                      <a:solidFill>
                        <a:schemeClr val="bg1"/>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l" rtl="0" fontAlgn="base"/>
                      <a:r>
                        <a:rPr lang="nb-NO" sz="1400" b="0" i="0" dirty="0">
                          <a:effectLst/>
                          <a:latin typeface="Calibri" panose="020F0502020204030204" pitchFamily="34" charset="0"/>
                        </a:rPr>
                        <a:t> </a:t>
                      </a:r>
                    </a:p>
                    <a:p>
                      <a:pPr algn="l" rtl="0" fontAlgn="base"/>
                      <a:r>
                        <a:rPr lang="nb-NO" sz="1400" b="0" i="0" dirty="0">
                          <a:effectLst/>
                          <a:latin typeface="Calibri" panose="020F0502020204030204" pitchFamily="34" charset="0"/>
                        </a:rPr>
                        <a:t> </a:t>
                      </a:r>
                      <a:endParaRPr lang="nb-NO" sz="1400" b="0" i="0" dirty="0">
                        <a:effectLst/>
                      </a:endParaRPr>
                    </a:p>
                  </a:txBody>
                  <a:tcPr marL="67003" marR="67003" marT="33502" marB="3350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rtl="0" fontAlgn="base"/>
                      <a:r>
                        <a:rPr lang="nb-NO" sz="1400" b="0" i="0" dirty="0">
                          <a:effectLst/>
                          <a:latin typeface="Calibri" panose="020F0502020204030204" pitchFamily="34" charset="0"/>
                        </a:rPr>
                        <a:t>Kontrakts-gjennomføring som tildelingskriterier og andre tiltak som gir fokus på god logistikk og riktig leveransenivå  </a:t>
                      </a:r>
                      <a:endParaRPr lang="nb-NO" sz="1400" b="0" i="0" dirty="0">
                        <a:effectLst/>
                      </a:endParaRPr>
                    </a:p>
                  </a:txBody>
                  <a:tcPr marL="67003" marR="67003" marT="33502" marB="3350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rtl="0" fontAlgn="base"/>
                      <a:r>
                        <a:rPr lang="nb-NO" sz="1400" b="0" i="1" dirty="0">
                          <a:effectLst/>
                          <a:latin typeface="Calibri" panose="020F0502020204030204" pitchFamily="34" charset="0"/>
                        </a:rPr>
                        <a:t> </a:t>
                      </a:r>
                    </a:p>
                    <a:p>
                      <a:pPr algn="l" rtl="0" fontAlgn="base"/>
                      <a:r>
                        <a:rPr lang="nb-NO" sz="1400" b="0" i="0" dirty="0">
                          <a:effectLst/>
                          <a:latin typeface="Calibri" panose="020F0502020204030204" pitchFamily="34" charset="0"/>
                        </a:rPr>
                        <a:t> </a:t>
                      </a:r>
                      <a:endParaRPr lang="nb-NO" sz="1400" b="0" i="0" dirty="0">
                        <a:effectLst/>
                      </a:endParaRPr>
                    </a:p>
                    <a:p>
                      <a:pPr algn="l" rtl="0" fontAlgn="base"/>
                      <a:r>
                        <a:rPr lang="nb-NO" sz="1400" b="0" i="0" dirty="0">
                          <a:effectLst/>
                          <a:latin typeface="Calibri" panose="020F0502020204030204" pitchFamily="34" charset="0"/>
                        </a:rPr>
                        <a:t> </a:t>
                      </a:r>
                      <a:endParaRPr lang="nb-NO" sz="1400" b="0" i="0" dirty="0">
                        <a:effectLst/>
                      </a:endParaRPr>
                    </a:p>
                    <a:p>
                      <a:pPr algn="l" rtl="0" fontAlgn="base"/>
                      <a:r>
                        <a:rPr lang="nb-NO" sz="1400" b="0" i="1" dirty="0">
                          <a:effectLst/>
                          <a:latin typeface="Calibri" panose="020F0502020204030204" pitchFamily="34" charset="0"/>
                        </a:rPr>
                        <a:t>Videreføring 2025</a:t>
                      </a:r>
                      <a:r>
                        <a:rPr lang="nb-NO" sz="1400" b="0" i="0" dirty="0">
                          <a:effectLst/>
                          <a:latin typeface="Calibri" panose="020F0502020204030204" pitchFamily="34" charset="0"/>
                        </a:rPr>
                        <a:t> </a:t>
                      </a:r>
                      <a:endParaRPr lang="nb-NO" sz="1400" b="0" i="0" dirty="0">
                        <a:effectLst/>
                      </a:endParaRPr>
                    </a:p>
                  </a:txBody>
                  <a:tcPr marL="67003" marR="67003" marT="33502" marB="3350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rtl="0" fontAlgn="base"/>
                      <a:r>
                        <a:rPr lang="nb-NO" sz="1400" b="0" i="1" dirty="0">
                          <a:effectLst/>
                          <a:latin typeface="Calibri" panose="020F0502020204030204" pitchFamily="34" charset="0"/>
                        </a:rPr>
                        <a:t> </a:t>
                      </a:r>
                    </a:p>
                    <a:p>
                      <a:pPr algn="l" rtl="0" fontAlgn="base"/>
                      <a:r>
                        <a:rPr lang="nb-NO" sz="1400" b="0" i="0" dirty="0">
                          <a:effectLst/>
                          <a:latin typeface="Calibri" panose="020F0502020204030204" pitchFamily="34" charset="0"/>
                        </a:rPr>
                        <a:t> </a:t>
                      </a:r>
                      <a:endParaRPr lang="nb-NO" sz="1400" b="0" i="0" dirty="0">
                        <a:effectLst/>
                      </a:endParaRPr>
                    </a:p>
                    <a:p>
                      <a:pPr algn="l" rtl="0" fontAlgn="base"/>
                      <a:r>
                        <a:rPr lang="nb-NO" sz="1400" b="0" i="0" dirty="0">
                          <a:effectLst/>
                          <a:latin typeface="Calibri" panose="020F0502020204030204" pitchFamily="34" charset="0"/>
                        </a:rPr>
                        <a:t> </a:t>
                      </a:r>
                      <a:endParaRPr lang="nb-NO" sz="1400" b="0" i="0" dirty="0">
                        <a:effectLst/>
                      </a:endParaRPr>
                    </a:p>
                    <a:p>
                      <a:pPr algn="l" rtl="0" fontAlgn="base"/>
                      <a:r>
                        <a:rPr lang="nb-NO" sz="1400" b="0" i="1" dirty="0">
                          <a:effectLst/>
                          <a:latin typeface="Calibri" panose="020F0502020204030204" pitchFamily="34" charset="0"/>
                        </a:rPr>
                        <a:t>Videreføring 2025</a:t>
                      </a:r>
                      <a:r>
                        <a:rPr lang="nb-NO" sz="1400" b="0" i="0" dirty="0">
                          <a:effectLst/>
                          <a:latin typeface="Calibri" panose="020F0502020204030204" pitchFamily="34" charset="0"/>
                        </a:rPr>
                        <a:t> </a:t>
                      </a:r>
                      <a:endParaRPr lang="nb-NO" sz="1400" b="0" i="0" dirty="0">
                        <a:effectLst/>
                      </a:endParaRPr>
                    </a:p>
                  </a:txBody>
                  <a:tcPr marL="67003" marR="67003" marT="33502" marB="3350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58225104"/>
                  </a:ext>
                </a:extLst>
              </a:tr>
            </a:tbl>
          </a:graphicData>
        </a:graphic>
      </p:graphicFrame>
    </p:spTree>
    <p:extLst>
      <p:ext uri="{BB962C8B-B14F-4D97-AF65-F5344CB8AC3E}">
        <p14:creationId xmlns:p14="http://schemas.microsoft.com/office/powerpoint/2010/main" val="244966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ssholder for innhold 3">
            <a:extLst>
              <a:ext uri="{FF2B5EF4-FFF2-40B4-BE49-F238E27FC236}">
                <a16:creationId xmlns:a16="http://schemas.microsoft.com/office/drawing/2014/main" id="{FBBA09A8-AED0-BCB3-3697-6CB71F38ACAC}"/>
              </a:ext>
            </a:extLst>
          </p:cNvPr>
          <p:cNvGraphicFramePr>
            <a:graphicFrameLocks noGrp="1"/>
          </p:cNvGraphicFramePr>
          <p:nvPr>
            <p:ph idx="1"/>
            <p:extLst>
              <p:ext uri="{D42A27DB-BD31-4B8C-83A1-F6EECF244321}">
                <p14:modId xmlns:p14="http://schemas.microsoft.com/office/powerpoint/2010/main" val="4160825194"/>
              </p:ext>
            </p:extLst>
          </p:nvPr>
        </p:nvGraphicFramePr>
        <p:xfrm>
          <a:off x="411967" y="122398"/>
          <a:ext cx="11368066" cy="6555909"/>
        </p:xfrm>
        <a:graphic>
          <a:graphicData uri="http://schemas.openxmlformats.org/drawingml/2006/table">
            <a:tbl>
              <a:tblPr firstRow="1" firstCol="1" bandRow="1"/>
              <a:tblGrid>
                <a:gridCol w="2359978">
                  <a:extLst>
                    <a:ext uri="{9D8B030D-6E8A-4147-A177-3AD203B41FA5}">
                      <a16:colId xmlns:a16="http://schemas.microsoft.com/office/drawing/2014/main" val="2408670590"/>
                    </a:ext>
                  </a:extLst>
                </a:gridCol>
                <a:gridCol w="2968802">
                  <a:extLst>
                    <a:ext uri="{9D8B030D-6E8A-4147-A177-3AD203B41FA5}">
                      <a16:colId xmlns:a16="http://schemas.microsoft.com/office/drawing/2014/main" val="337097654"/>
                    </a:ext>
                  </a:extLst>
                </a:gridCol>
                <a:gridCol w="2260253">
                  <a:extLst>
                    <a:ext uri="{9D8B030D-6E8A-4147-A177-3AD203B41FA5}">
                      <a16:colId xmlns:a16="http://schemas.microsoft.com/office/drawing/2014/main" val="3451895412"/>
                    </a:ext>
                  </a:extLst>
                </a:gridCol>
                <a:gridCol w="2216426">
                  <a:extLst>
                    <a:ext uri="{9D8B030D-6E8A-4147-A177-3AD203B41FA5}">
                      <a16:colId xmlns:a16="http://schemas.microsoft.com/office/drawing/2014/main" val="3597274368"/>
                    </a:ext>
                  </a:extLst>
                </a:gridCol>
                <a:gridCol w="1562607">
                  <a:extLst>
                    <a:ext uri="{9D8B030D-6E8A-4147-A177-3AD203B41FA5}">
                      <a16:colId xmlns:a16="http://schemas.microsoft.com/office/drawing/2014/main" val="3669828875"/>
                    </a:ext>
                  </a:extLst>
                </a:gridCol>
              </a:tblGrid>
              <a:tr h="245784">
                <a:tc gridSpan="5">
                  <a:txBody>
                    <a:bodyPr/>
                    <a:lstStyle/>
                    <a:p>
                      <a:pPr algn="ctr" fontAlgn="base">
                        <a:lnSpc>
                          <a:spcPct val="107000"/>
                        </a:lnSpc>
                        <a:spcAft>
                          <a:spcPts val="800"/>
                        </a:spcAft>
                      </a:pPr>
                      <a:r>
                        <a:rPr lang="nb-NO"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Driftskontrakter</a:t>
                      </a:r>
                      <a:endParaRPr lang="nb-NO" sz="10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2006188644"/>
                  </a:ext>
                </a:extLst>
              </a:tr>
              <a:tr h="307439">
                <a:tc>
                  <a:txBody>
                    <a:bodyPr/>
                    <a:lstStyle/>
                    <a:p>
                      <a:pPr algn="ctr" fontAlgn="base">
                        <a:lnSpc>
                          <a:spcPct val="107000"/>
                        </a:lnSpc>
                        <a:spcAft>
                          <a:spcPts val="800"/>
                        </a:spcAft>
                      </a:pPr>
                      <a:r>
                        <a:rPr lang="nb-NO" sz="1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Kontrakter som starter opp</a:t>
                      </a:r>
                      <a:endParaRPr lang="nb-NO" sz="14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lnSpc>
                          <a:spcPct val="107000"/>
                        </a:lnSpc>
                        <a:spcAft>
                          <a:spcPts val="800"/>
                        </a:spcAft>
                      </a:pPr>
                      <a:r>
                        <a:rPr lang="nb-NO" sz="1400" b="1">
                          <a:solidFill>
                            <a:srgbClr val="000000"/>
                          </a:solidFill>
                          <a:effectLst/>
                          <a:latin typeface="Calibri" panose="020F0502020204030204" pitchFamily="34" charset="0"/>
                          <a:ea typeface="Calibri" panose="020F0502020204030204" pitchFamily="34" charset="0"/>
                          <a:cs typeface="Arial" panose="020B0604020202020204" pitchFamily="34" charset="0"/>
                        </a:rPr>
                        <a:t>2024</a:t>
                      </a:r>
                      <a:endParaRPr lang="nb-NO" sz="1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lnSpc>
                          <a:spcPct val="107000"/>
                        </a:lnSpc>
                        <a:spcAft>
                          <a:spcPts val="800"/>
                        </a:spcAft>
                      </a:pPr>
                      <a:r>
                        <a:rPr lang="nb-NO" sz="1400" b="1">
                          <a:solidFill>
                            <a:srgbClr val="000000"/>
                          </a:solidFill>
                          <a:effectLst/>
                          <a:latin typeface="Calibri" panose="020F0502020204030204" pitchFamily="34" charset="0"/>
                          <a:ea typeface="Calibri" panose="020F0502020204030204" pitchFamily="34" charset="0"/>
                          <a:cs typeface="Arial" panose="020B0604020202020204" pitchFamily="34" charset="0"/>
                        </a:rPr>
                        <a:t>Plan 2025</a:t>
                      </a:r>
                      <a:endParaRPr lang="nb-NO" sz="1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lnSpc>
                          <a:spcPct val="107000"/>
                        </a:lnSpc>
                        <a:spcAft>
                          <a:spcPts val="800"/>
                        </a:spcAft>
                      </a:pPr>
                      <a:r>
                        <a:rPr lang="nb-NO" sz="1400" b="1">
                          <a:solidFill>
                            <a:srgbClr val="000000"/>
                          </a:solidFill>
                          <a:effectLst/>
                          <a:latin typeface="Calibri" panose="020F0502020204030204" pitchFamily="34" charset="0"/>
                          <a:ea typeface="Calibri" panose="020F0502020204030204" pitchFamily="34" charset="0"/>
                          <a:cs typeface="Arial" panose="020B0604020202020204" pitchFamily="34" charset="0"/>
                        </a:rPr>
                        <a:t>Plan 2027</a:t>
                      </a:r>
                      <a:endParaRPr lang="nb-NO" sz="1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lnSpc>
                          <a:spcPct val="107000"/>
                        </a:lnSpc>
                        <a:spcAft>
                          <a:spcPts val="800"/>
                        </a:spcAft>
                      </a:pPr>
                      <a:r>
                        <a:rPr lang="nb-NO" sz="1400" b="1">
                          <a:solidFill>
                            <a:srgbClr val="000000"/>
                          </a:solidFill>
                          <a:effectLst/>
                          <a:latin typeface="Calibri" panose="020F0502020204030204" pitchFamily="34" charset="0"/>
                          <a:ea typeface="Calibri" panose="020F0502020204030204" pitchFamily="34" charset="0"/>
                          <a:cs typeface="Arial" panose="020B0604020202020204" pitchFamily="34" charset="0"/>
                        </a:rPr>
                        <a:t>Mål 2030</a:t>
                      </a:r>
                      <a:endParaRPr lang="nb-NO" sz="1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54421775"/>
                  </a:ext>
                </a:extLst>
              </a:tr>
              <a:tr h="1636406">
                <a:tc>
                  <a:txBody>
                    <a:bodyPr/>
                    <a:lstStyle/>
                    <a:p>
                      <a:pPr fontAlgn="base">
                        <a:lnSpc>
                          <a:spcPct val="107000"/>
                        </a:lnSpc>
                        <a:spcAft>
                          <a:spcPts val="800"/>
                        </a:spcAft>
                      </a:pPr>
                      <a:r>
                        <a:rPr lang="nb-NO" sz="1400" b="1" dirty="0">
                          <a:effectLst/>
                          <a:latin typeface="Calibri" panose="020F0502020204030204" pitchFamily="34" charset="0"/>
                          <a:ea typeface="Times New Roman" panose="02020603050405020304" pitchFamily="18" charset="0"/>
                          <a:cs typeface="Calibri" panose="020F050202020403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b="1" dirty="0">
                          <a:effectLst/>
                          <a:latin typeface="Calibri" panose="020F0502020204030204" pitchFamily="34" charset="0"/>
                          <a:ea typeface="Times New Roman" panose="02020603050405020304" pitchFamily="18" charset="0"/>
                          <a:cs typeface="Calibri" panose="020F050202020403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b="1" dirty="0">
                          <a:effectLst/>
                          <a:latin typeface="Calibri" panose="020F0502020204030204" pitchFamily="34" charset="0"/>
                          <a:ea typeface="Times New Roman" panose="02020603050405020304" pitchFamily="18" charset="0"/>
                          <a:cs typeface="Calibri" panose="020F050202020403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Nullutslippskjøretøy og -maskiner</a:t>
                      </a:r>
                      <a:endParaRPr lang="nb-NO" sz="14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fontAlgn="base">
                        <a:lnSpc>
                          <a:spcPct val="107000"/>
                        </a:lnSpc>
                        <a:spcAft>
                          <a:spcPts val="800"/>
                        </a:spcAft>
                      </a:pPr>
                      <a:r>
                        <a:rPr lang="nb-NO" sz="1400" dirty="0">
                          <a:effectLst/>
                          <a:latin typeface="Calibri" panose="020F0502020204030204" pitchFamily="34" charset="0"/>
                          <a:ea typeface="Times New Roman" panose="02020603050405020304" pitchFamily="18" charset="0"/>
                          <a:cs typeface="Calibri" panose="020F050202020403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Lette kjøretøy:</a:t>
                      </a:r>
                      <a:r>
                        <a:rPr lang="nb-NO"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minimum 90 %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dirty="0">
                          <a:effectLst/>
                          <a:latin typeface="Calibri" panose="020F0502020204030204" pitchFamily="34" charset="0"/>
                          <a:ea typeface="Times New Roman" panose="02020603050405020304" pitchFamily="18" charset="0"/>
                          <a:cs typeface="Calibri" panose="020F050202020403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Tunge kjøretøy og maskiner:</a:t>
                      </a:r>
                      <a:r>
                        <a:rPr lang="nb-NO"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nb-NO" sz="14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minimum</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10 % </a:t>
                      </a:r>
                      <a:r>
                        <a:rPr lang="nb-NO"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av produksjon/ kjørte km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dirty="0">
                          <a:effectLst/>
                          <a:latin typeface="Calibri" panose="020F0502020204030204" pitchFamily="34" charset="0"/>
                          <a:ea typeface="Times New Roman" panose="02020603050405020304" pitchFamily="18" charset="0"/>
                          <a:cs typeface="Calibri" panose="020F050202020403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fontAlgn="base">
                        <a:lnSpc>
                          <a:spcPct val="107000"/>
                        </a:lnSpc>
                        <a:spcAft>
                          <a:spcPts val="800"/>
                        </a:spcAft>
                      </a:pPr>
                      <a:r>
                        <a:rPr lang="nb-NO" sz="1400" u="none" strike="noStrike" dirty="0">
                          <a:effectLst/>
                          <a:latin typeface="Calibri" panose="020F0502020204030204" pitchFamily="34" charset="0"/>
                          <a:ea typeface="Times New Roman" panose="02020603050405020304" pitchFamily="18" charset="0"/>
                          <a:cs typeface="Calibri" panose="020F050202020403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Lette kjøretøy:</a:t>
                      </a:r>
                      <a:r>
                        <a:rPr lang="nb-NO"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minimum 90 % av produksjon/ kjørte km</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400" u="none" strike="noStrike" dirty="0">
                          <a:effectLst/>
                          <a:latin typeface="Calibri" panose="020F0502020204030204" pitchFamily="34" charset="0"/>
                          <a:ea typeface="Calibri" panose="020F0502020204030204" pitchFamily="34" charset="0"/>
                          <a:cs typeface="Arial" panose="020B060402020202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u="sng" dirty="0">
                          <a:solidFill>
                            <a:srgbClr val="000000"/>
                          </a:solidFill>
                          <a:effectLst/>
                          <a:latin typeface="Calibri" panose="020F0502020204030204" pitchFamily="34" charset="0"/>
                          <a:ea typeface="Calibri" panose="020F0502020204030204" pitchFamily="34" charset="0"/>
                          <a:cs typeface="Arial" panose="020B0604020202020204" pitchFamily="34" charset="0"/>
                        </a:rPr>
                        <a:t>Tunge kjøretøy og maskiner:</a:t>
                      </a:r>
                      <a:r>
                        <a:rPr lang="nb-NO" sz="14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minimum 10% </a:t>
                      </a:r>
                      <a:r>
                        <a:rPr lang="nb-NO"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av produksjon/kjørte km</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dirty="0">
                          <a:effectLst/>
                          <a:latin typeface="Calibri" panose="020F0502020204030204" pitchFamily="34" charset="0"/>
                          <a:ea typeface="Calibri" panose="020F0502020204030204" pitchFamily="34" charset="0"/>
                          <a:cs typeface="Arial" panose="020B0604020202020204" pitchFamily="34"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07000"/>
                        </a:lnSpc>
                        <a:spcAft>
                          <a:spcPts val="800"/>
                        </a:spcAft>
                      </a:pPr>
                      <a:r>
                        <a:rPr lang="nb-NO" sz="1400" u="none" strike="noStrike">
                          <a:effectLst/>
                          <a:latin typeface="Calibri" panose="020F0502020204030204" pitchFamily="34" charset="0"/>
                          <a:ea typeface="Calibri" panose="020F0502020204030204" pitchFamily="34" charset="0"/>
                          <a:cs typeface="Arial" panose="020B0604020202020204" pitchFamily="34" charset="0"/>
                        </a:rPr>
                        <a:t> </a:t>
                      </a:r>
                      <a:endParaRPr lang="nb-NO" sz="140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u="sng">
                          <a:solidFill>
                            <a:srgbClr val="000000"/>
                          </a:solidFill>
                          <a:effectLst/>
                          <a:latin typeface="Calibri" panose="020F0502020204030204" pitchFamily="34" charset="0"/>
                          <a:ea typeface="Calibri" panose="020F0502020204030204" pitchFamily="34" charset="0"/>
                          <a:cs typeface="Arial" panose="020B0604020202020204" pitchFamily="34" charset="0"/>
                        </a:rPr>
                        <a:t>Lette kjøretøy:</a:t>
                      </a:r>
                      <a:r>
                        <a:rPr lang="nb-NO" sz="1400">
                          <a:solidFill>
                            <a:srgbClr val="000000"/>
                          </a:solidFill>
                          <a:effectLst/>
                          <a:latin typeface="Calibri" panose="020F0502020204030204" pitchFamily="34" charset="0"/>
                          <a:ea typeface="Calibri" panose="020F0502020204030204" pitchFamily="34" charset="0"/>
                          <a:cs typeface="Arial" panose="020B0604020202020204" pitchFamily="34" charset="0"/>
                        </a:rPr>
                        <a:t> Tilnærmet 100 %</a:t>
                      </a:r>
                      <a:endParaRPr lang="nb-NO" sz="140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a:effectLst/>
                          <a:latin typeface="Calibri" panose="020F0502020204030204" pitchFamily="34" charset="0"/>
                          <a:ea typeface="Calibri" panose="020F0502020204030204" pitchFamily="34" charset="0"/>
                          <a:cs typeface="Arial" panose="020B0604020202020204" pitchFamily="34" charset="0"/>
                        </a:rPr>
                        <a:t> </a:t>
                      </a:r>
                    </a:p>
                    <a:p>
                      <a:pPr fontAlgn="base">
                        <a:lnSpc>
                          <a:spcPct val="107000"/>
                        </a:lnSpc>
                        <a:spcAft>
                          <a:spcPts val="800"/>
                        </a:spcAft>
                      </a:pPr>
                      <a:r>
                        <a:rPr lang="nb-NO" sz="1400" u="sng">
                          <a:solidFill>
                            <a:srgbClr val="000000"/>
                          </a:solidFill>
                          <a:effectLst/>
                          <a:latin typeface="Calibri" panose="020F0502020204030204" pitchFamily="34" charset="0"/>
                          <a:ea typeface="Calibri" panose="020F0502020204030204" pitchFamily="34" charset="0"/>
                          <a:cs typeface="Arial" panose="020B0604020202020204" pitchFamily="34" charset="0"/>
                        </a:rPr>
                        <a:t>Tunge kjøretøy og maskiner:</a:t>
                      </a:r>
                      <a:r>
                        <a:rPr lang="nb-NO" sz="140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br>
                        <a:rPr lang="nb-NO" sz="1400">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nb-NO" sz="1400">
                          <a:solidFill>
                            <a:srgbClr val="000000"/>
                          </a:solidFill>
                          <a:effectLst/>
                          <a:latin typeface="Calibri" panose="020F0502020204030204" pitchFamily="34" charset="0"/>
                          <a:ea typeface="Calibri" panose="020F0502020204030204" pitchFamily="34" charset="0"/>
                          <a:cs typeface="Arial" panose="020B0604020202020204" pitchFamily="34" charset="0"/>
                        </a:rPr>
                        <a:t>minimum 80 %</a:t>
                      </a: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av produksjon/kjørte km</a:t>
                      </a:r>
                      <a:endParaRPr lang="nb-NO" sz="140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a:effectLst/>
                          <a:latin typeface="Calibri" panose="020F0502020204030204" pitchFamily="34" charset="0"/>
                          <a:ea typeface="Calibri" panose="020F0502020204030204" pitchFamily="34" charset="0"/>
                          <a:cs typeface="Arial" panose="020B0604020202020204" pitchFamily="34"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fontAlgn="base">
                        <a:lnSpc>
                          <a:spcPct val="107000"/>
                        </a:lnSpc>
                        <a:spcAft>
                          <a:spcPts val="800"/>
                        </a:spcAft>
                      </a:pPr>
                      <a:r>
                        <a:rPr lang="nb-NO" sz="1400">
                          <a:effectLst/>
                          <a:latin typeface="Calibri" panose="020F0502020204030204" pitchFamily="34" charset="0"/>
                          <a:ea typeface="Calibri" panose="020F0502020204030204" pitchFamily="34" charset="0"/>
                          <a:cs typeface="Arial" panose="020B0604020202020204" pitchFamily="34" charset="0"/>
                        </a:rPr>
                        <a:t> </a:t>
                      </a:r>
                    </a:p>
                    <a:p>
                      <a:pPr fontAlgn="base">
                        <a:lnSpc>
                          <a:spcPct val="107000"/>
                        </a:lnSpc>
                        <a:spcAft>
                          <a:spcPts val="800"/>
                        </a:spcAft>
                      </a:pPr>
                      <a:r>
                        <a:rPr lang="nb-NO" sz="1400">
                          <a:effectLst/>
                          <a:latin typeface="Calibri" panose="020F0502020204030204" pitchFamily="34" charset="0"/>
                          <a:ea typeface="Calibri" panose="020F0502020204030204" pitchFamily="34" charset="0"/>
                          <a:cs typeface="Calibri" panose="020F0502020204030204" pitchFamily="34" charset="0"/>
                        </a:rPr>
                        <a:t> </a:t>
                      </a:r>
                      <a:endParaRPr lang="nb-NO" sz="140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a:effectLst/>
                          <a:latin typeface="Calibri" panose="020F0502020204030204" pitchFamily="34" charset="0"/>
                          <a:ea typeface="Calibri" panose="020F0502020204030204" pitchFamily="34" charset="0"/>
                          <a:cs typeface="Calibri" panose="020F0502020204030204" pitchFamily="34" charset="0"/>
                        </a:rPr>
                        <a:t> </a:t>
                      </a:r>
                      <a:endParaRPr lang="nb-NO" sz="140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Tilnærmet 100 % av produksjon/</a:t>
                      </a:r>
                      <a:endParaRPr lang="nb-NO" sz="140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kjørte km</a:t>
                      </a:r>
                      <a:endParaRPr lang="nb-NO" sz="1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3750500656"/>
                  </a:ext>
                </a:extLst>
              </a:tr>
              <a:tr h="1201151">
                <a:tc>
                  <a:txBody>
                    <a:bodyPr/>
                    <a:lstStyle/>
                    <a:p>
                      <a:pPr fontAlgn="base">
                        <a:lnSpc>
                          <a:spcPct val="107000"/>
                        </a:lnSpc>
                        <a:spcAft>
                          <a:spcPts val="800"/>
                        </a:spcAft>
                      </a:pPr>
                      <a:r>
                        <a:rPr lang="nb-NO" sz="1400" b="1">
                          <a:effectLst/>
                          <a:latin typeface="Calibri" panose="020F0502020204030204" pitchFamily="34" charset="0"/>
                          <a:ea typeface="Calibri" panose="020F0502020204030204" pitchFamily="34" charset="0"/>
                          <a:cs typeface="Arial" panose="020B0604020202020204" pitchFamily="34" charset="0"/>
                        </a:rPr>
                        <a:t> </a:t>
                      </a:r>
                      <a:endParaRPr lang="nb-NO" sz="140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b="1">
                          <a:effectLst/>
                          <a:latin typeface="Calibri" panose="020F0502020204030204" pitchFamily="34" charset="0"/>
                          <a:ea typeface="Calibri" panose="020F0502020204030204" pitchFamily="34" charset="0"/>
                          <a:cs typeface="Arial" panose="020B0604020202020204" pitchFamily="34" charset="0"/>
                        </a:rPr>
                        <a:t> </a:t>
                      </a:r>
                      <a:endParaRPr lang="nb-NO" sz="140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b="1">
                          <a:solidFill>
                            <a:srgbClr val="000000"/>
                          </a:solidFill>
                          <a:effectLst/>
                          <a:latin typeface="Calibri" panose="020F0502020204030204" pitchFamily="34" charset="0"/>
                          <a:ea typeface="Calibri" panose="020F0502020204030204" pitchFamily="34" charset="0"/>
                          <a:cs typeface="Arial" panose="020B0604020202020204" pitchFamily="34" charset="0"/>
                        </a:rPr>
                        <a:t>Tildelingskriterier (med bruk av EPD)</a:t>
                      </a:r>
                      <a:endParaRPr lang="nb-NO" sz="1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lnSpc>
                          <a:spcPct val="107000"/>
                        </a:lnSpc>
                        <a:spcAft>
                          <a:spcPts val="800"/>
                        </a:spcAft>
                      </a:pPr>
                      <a:r>
                        <a:rPr lang="nb-NO"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Klima (CO2-utslipp) tildelingskriterium i Agder-kontrakten</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dirty="0">
                          <a:effectLst/>
                          <a:latin typeface="Segoe UI" panose="020B0502040204020203" pitchFamily="34" charset="0"/>
                          <a:ea typeface="Times New Roman" panose="02020603050405020304" pitchFamily="18" charset="0"/>
                          <a:cs typeface="Arial" panose="020B060402020202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Krav om EPD og tilhørende mengderapportering på alt med en viss mengde og som har som har EPD</a:t>
                      </a:r>
                      <a:endParaRPr lang="nb-NO" sz="14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nb-NO"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Klima (CO2-utslipp tildelingskriterium i samtlige kontrakter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Vekting på EPD på salt i alle kontrakter</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400" dirty="0">
                          <a:effectLst/>
                          <a:latin typeface="Calibri" panose="020F0502020204030204" pitchFamily="34" charset="0"/>
                          <a:ea typeface="Times New Roman" panose="02020603050405020304" pitchFamily="18" charset="0"/>
                          <a:cs typeface="Calibri" panose="020F050202020403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lnSpc>
                          <a:spcPct val="107000"/>
                        </a:lnSpc>
                        <a:spcAft>
                          <a:spcPts val="800"/>
                        </a:spcAft>
                      </a:pPr>
                      <a:r>
                        <a:rPr lang="nb-NO" sz="1400" i="1" dirty="0">
                          <a:effectLst/>
                          <a:latin typeface="Calibri" panose="020F0502020204030204" pitchFamily="34" charset="0"/>
                          <a:ea typeface="Times New Roman" panose="02020603050405020304" pitchFamily="18" charset="0"/>
                          <a:cs typeface="Calibri" panose="020F050202020403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i="1" dirty="0">
                          <a:effectLst/>
                          <a:latin typeface="Calibri" panose="020F0502020204030204" pitchFamily="34" charset="0"/>
                          <a:ea typeface="Times New Roman" panose="02020603050405020304" pitchFamily="18" charset="0"/>
                          <a:cs typeface="Calibri" panose="020F050202020403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i="1" dirty="0">
                          <a:effectLst/>
                          <a:latin typeface="Calibri" panose="020F0502020204030204" pitchFamily="34" charset="0"/>
                          <a:ea typeface="Times New Roman" panose="02020603050405020304" pitchFamily="18" charset="0"/>
                          <a:cs typeface="Calibri" panose="020F050202020403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i="1" dirty="0">
                          <a:effectLst/>
                          <a:latin typeface="Calibri" panose="020F0502020204030204" pitchFamily="34" charset="0"/>
                          <a:ea typeface="Times New Roman" panose="02020603050405020304" pitchFamily="18" charset="0"/>
                          <a:cs typeface="Calibri" panose="020F050202020403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Videreføring 2025</a:t>
                      </a:r>
                      <a:endParaRPr lang="nb-NO" sz="14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lnSpc>
                          <a:spcPct val="107000"/>
                        </a:lnSpc>
                        <a:spcAft>
                          <a:spcPts val="800"/>
                        </a:spcAft>
                      </a:pPr>
                      <a:r>
                        <a:rPr lang="nb-NO" sz="1400" i="1">
                          <a:effectLst/>
                          <a:latin typeface="Calibri" panose="020F0502020204030204" pitchFamily="34" charset="0"/>
                          <a:ea typeface="Times New Roman" panose="02020603050405020304" pitchFamily="18" charset="0"/>
                          <a:cs typeface="Calibri" panose="020F0502020204030204" pitchFamily="34" charset="0"/>
                        </a:rPr>
                        <a:t> </a:t>
                      </a:r>
                      <a:endParaRPr lang="nb-NO" sz="140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i="1">
                          <a:effectLst/>
                          <a:latin typeface="Calibri" panose="020F0502020204030204" pitchFamily="34" charset="0"/>
                          <a:ea typeface="Times New Roman" panose="02020603050405020304" pitchFamily="18" charset="0"/>
                          <a:cs typeface="Calibri" panose="020F0502020204030204" pitchFamily="34" charset="0"/>
                        </a:rPr>
                        <a:t> </a:t>
                      </a:r>
                      <a:endParaRPr lang="nb-NO" sz="140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i="1">
                          <a:effectLst/>
                          <a:latin typeface="Calibri" panose="020F0502020204030204" pitchFamily="34" charset="0"/>
                          <a:ea typeface="Times New Roman" panose="02020603050405020304" pitchFamily="18" charset="0"/>
                          <a:cs typeface="Calibri" panose="020F0502020204030204" pitchFamily="34" charset="0"/>
                        </a:rPr>
                        <a:t> </a:t>
                      </a:r>
                      <a:endParaRPr lang="nb-NO" sz="140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i="1">
                          <a:effectLst/>
                          <a:latin typeface="Calibri" panose="020F0502020204030204" pitchFamily="34" charset="0"/>
                          <a:ea typeface="Times New Roman" panose="02020603050405020304" pitchFamily="18" charset="0"/>
                          <a:cs typeface="Calibri" panose="020F0502020204030204" pitchFamily="34" charset="0"/>
                        </a:rPr>
                        <a:t> </a:t>
                      </a:r>
                      <a:endParaRPr lang="nb-NO" sz="140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Videreføring 2025</a:t>
                      </a:r>
                      <a:endParaRPr lang="nb-NO" sz="1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14994405"/>
                  </a:ext>
                </a:extLst>
              </a:tr>
              <a:tr h="517498">
                <a:tc>
                  <a:txBody>
                    <a:bodyPr/>
                    <a:lstStyle/>
                    <a:p>
                      <a:pPr fontAlgn="base">
                        <a:lnSpc>
                          <a:spcPct val="107000"/>
                        </a:lnSpc>
                        <a:spcAft>
                          <a:spcPts val="800"/>
                        </a:spcAft>
                      </a:pPr>
                      <a:r>
                        <a:rPr lang="nb-NO" sz="1400" b="1">
                          <a:solidFill>
                            <a:srgbClr val="000000"/>
                          </a:solidFill>
                          <a:effectLst/>
                          <a:latin typeface="Calibri" panose="020F0502020204030204" pitchFamily="34" charset="0"/>
                          <a:ea typeface="Calibri" panose="020F0502020204030204" pitchFamily="34" charset="0"/>
                          <a:cs typeface="Arial" panose="020B0604020202020204" pitchFamily="34" charset="0"/>
                        </a:rPr>
                        <a:t>Effektivisering </a:t>
                      </a:r>
                      <a:br>
                        <a:rPr lang="nb-NO" sz="1400">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nb-NO" sz="1400">
                          <a:solidFill>
                            <a:srgbClr val="000000"/>
                          </a:solidFill>
                          <a:effectLst/>
                          <a:latin typeface="Calibri" panose="020F0502020204030204" pitchFamily="34" charset="0"/>
                          <a:ea typeface="Calibri" panose="020F0502020204030204" pitchFamily="34" charset="0"/>
                          <a:cs typeface="Arial" panose="020B0604020202020204" pitchFamily="34" charset="0"/>
                        </a:rPr>
                        <a:t>(å ikke gjøre unødvendig arbeid)</a:t>
                      </a:r>
                      <a:endParaRPr lang="nb-NO" sz="1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lnSpc>
                          <a:spcPct val="107000"/>
                        </a:lnSpc>
                        <a:spcAft>
                          <a:spcPts val="800"/>
                        </a:spcAft>
                      </a:pPr>
                      <a:r>
                        <a:rPr lang="nb-NO" sz="1400">
                          <a:effectLst/>
                          <a:latin typeface="Calibri" panose="020F0502020204030204" pitchFamily="34" charset="0"/>
                          <a:ea typeface="Times New Roman" panose="02020603050405020304" pitchFamily="18" charset="0"/>
                          <a:cs typeface="Calibri" panose="020F0502020204030204" pitchFamily="34" charset="0"/>
                        </a:rPr>
                        <a:t> </a:t>
                      </a:r>
                      <a:endParaRPr lang="nb-NO" sz="1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Kontraktsgjennomføring som tildelingskriterier i flere kontrakter.</a:t>
                      </a:r>
                      <a:endParaRPr lang="nb-NO" sz="1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lnSpc>
                          <a:spcPct val="107000"/>
                        </a:lnSpc>
                        <a:spcAft>
                          <a:spcPts val="800"/>
                        </a:spcAft>
                      </a:pPr>
                      <a:r>
                        <a:rPr lang="nb-NO" sz="1400" i="1" dirty="0">
                          <a:effectLst/>
                          <a:latin typeface="Calibri" panose="020F0502020204030204" pitchFamily="34" charset="0"/>
                          <a:ea typeface="Times New Roman" panose="02020603050405020304" pitchFamily="18" charset="0"/>
                          <a:cs typeface="Calibri" panose="020F050202020403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lnSpc>
                          <a:spcPct val="107000"/>
                        </a:lnSpc>
                        <a:spcAft>
                          <a:spcPts val="800"/>
                        </a:spcAft>
                      </a:pPr>
                      <a:r>
                        <a:rPr lang="nb-NO" sz="1400" i="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endParaRPr lang="nb-NO" sz="1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84012775"/>
                  </a:ext>
                </a:extLst>
              </a:tr>
              <a:tr h="637302">
                <a:tc>
                  <a:txBody>
                    <a:bodyPr/>
                    <a:lstStyle/>
                    <a:p>
                      <a:pPr fontAlgn="base">
                        <a:lnSpc>
                          <a:spcPct val="107000"/>
                        </a:lnSpc>
                        <a:spcAft>
                          <a:spcPts val="800"/>
                        </a:spcAft>
                      </a:pPr>
                      <a:r>
                        <a:rPr lang="nb-NO" sz="1400" b="1">
                          <a:effectLst/>
                          <a:latin typeface="Calibri" panose="020F0502020204030204" pitchFamily="34" charset="0"/>
                          <a:ea typeface="Times New Roman" panose="02020603050405020304" pitchFamily="18" charset="0"/>
                          <a:cs typeface="Calibri" panose="020F0502020204030204" pitchFamily="34" charset="0"/>
                        </a:rPr>
                        <a:t> </a:t>
                      </a:r>
                      <a:endParaRPr lang="nb-NO" sz="140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Oppgjørsformer i kontrakten</a:t>
                      </a:r>
                      <a:endParaRPr lang="nb-NO" sz="1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nb-NO" sz="1400">
                          <a:effectLst/>
                          <a:latin typeface="Calibri" panose="020F0502020204030204" pitchFamily="34" charset="0"/>
                          <a:ea typeface="Times New Roman" panose="02020603050405020304" pitchFamily="18" charset="0"/>
                          <a:cs typeface="Calibri" panose="020F0502020204030204" pitchFamily="34" charset="0"/>
                        </a:rPr>
                        <a:t> </a:t>
                      </a:r>
                      <a:endParaRPr lang="nb-NO" sz="1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nb-NO" sz="1400">
                          <a:effectLst/>
                          <a:latin typeface="Calibri" panose="020F0502020204030204" pitchFamily="34" charset="0"/>
                          <a:ea typeface="Times New Roman" panose="02020603050405020304" pitchFamily="18" charset="0"/>
                          <a:cs typeface="Calibri" panose="020F0502020204030204" pitchFamily="34" charset="0"/>
                        </a:rPr>
                        <a:t> </a:t>
                      </a:r>
                      <a:endParaRPr lang="nb-NO" sz="1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lnSpc>
                          <a:spcPct val="107000"/>
                        </a:lnSpc>
                        <a:spcAft>
                          <a:spcPts val="800"/>
                        </a:spcAft>
                      </a:pP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Forsøk med oppgjørsformer som stimulerer til økt effektivitet og reduserte utslipp</a:t>
                      </a:r>
                      <a:endParaRPr lang="nb-NO" sz="1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lnSpc>
                          <a:spcPct val="107000"/>
                        </a:lnSpc>
                        <a:spcAft>
                          <a:spcPts val="800"/>
                        </a:spcAft>
                      </a:pPr>
                      <a:r>
                        <a:rPr lang="nb-NO" sz="14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43073925"/>
                  </a:ext>
                </a:extLst>
              </a:tr>
              <a:tr h="636021">
                <a:tc>
                  <a:txBody>
                    <a:bodyPr/>
                    <a:lstStyle/>
                    <a:p>
                      <a:pPr fontAlgn="base">
                        <a:lnSpc>
                          <a:spcPct val="107000"/>
                        </a:lnSpc>
                        <a:spcAft>
                          <a:spcPts val="800"/>
                        </a:spcAft>
                      </a:pPr>
                      <a:r>
                        <a:rPr lang="nb-NO" sz="1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Innovasjon i kontrakter eller som påvirker kontraktene</a:t>
                      </a:r>
                      <a:endParaRPr lang="nb-NO" sz="1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lnSpc>
                          <a:spcPct val="107000"/>
                        </a:lnSpc>
                        <a:spcAft>
                          <a:spcPts val="800"/>
                        </a:spcAft>
                      </a:pPr>
                      <a:r>
                        <a:rPr lang="nb-NO"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Salt smart</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dirty="0">
                          <a:effectLst/>
                          <a:latin typeface="Segoe UI" panose="020B0502040204020203" pitchFamily="34" charset="0"/>
                          <a:ea typeface="Times New Roman" panose="02020603050405020304" pitchFamily="18" charset="0"/>
                          <a:cs typeface="Arial" panose="020B0604020202020204" pitchFamily="34" charset="0"/>
                        </a:rPr>
                        <a:t> </a:t>
                      </a:r>
                      <a:r>
                        <a:rPr lang="nb-NO"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FoU-bestemmelse i dagens mal</a:t>
                      </a:r>
                      <a:endParaRPr lang="nb-NO" sz="14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pPr>
                      <a:endParaRPr lang="nb-NO" sz="1400">
                        <a:effectLst/>
                        <a:latin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pPr>
                      <a:endParaRPr lang="nb-NO" sz="1400">
                        <a:effectLst/>
                        <a:latin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lnSpc>
                          <a:spcPct val="107000"/>
                        </a:lnSpc>
                        <a:spcAft>
                          <a:spcPts val="800"/>
                        </a:spcAft>
                      </a:pPr>
                      <a:r>
                        <a:rPr lang="nb-NO" sz="1400" dirty="0">
                          <a:effectLst/>
                          <a:latin typeface="Segoe UI" panose="020B0502040204020203" pitchFamily="34" charset="0"/>
                          <a:ea typeface="Times New Roman" panose="02020603050405020304" pitchFamily="18" charset="0"/>
                          <a:cs typeface="Arial" panose="020B060402020202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12024737"/>
                  </a:ext>
                </a:extLst>
              </a:tr>
            </a:tbl>
          </a:graphicData>
        </a:graphic>
      </p:graphicFrame>
    </p:spTree>
    <p:extLst>
      <p:ext uri="{BB962C8B-B14F-4D97-AF65-F5344CB8AC3E}">
        <p14:creationId xmlns:p14="http://schemas.microsoft.com/office/powerpoint/2010/main" val="2286719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ssholder for innhold 3">
            <a:extLst>
              <a:ext uri="{FF2B5EF4-FFF2-40B4-BE49-F238E27FC236}">
                <a16:creationId xmlns:a16="http://schemas.microsoft.com/office/drawing/2014/main" id="{936974D2-8242-E7DC-EBC6-10E0D23E8FAA}"/>
              </a:ext>
            </a:extLst>
          </p:cNvPr>
          <p:cNvGraphicFramePr>
            <a:graphicFrameLocks noGrp="1"/>
          </p:cNvGraphicFramePr>
          <p:nvPr>
            <p:ph idx="1"/>
            <p:extLst>
              <p:ext uri="{D42A27DB-BD31-4B8C-83A1-F6EECF244321}">
                <p14:modId xmlns:p14="http://schemas.microsoft.com/office/powerpoint/2010/main" val="1152280904"/>
              </p:ext>
            </p:extLst>
          </p:nvPr>
        </p:nvGraphicFramePr>
        <p:xfrm>
          <a:off x="1470991" y="1072806"/>
          <a:ext cx="9004853" cy="5221260"/>
        </p:xfrm>
        <a:graphic>
          <a:graphicData uri="http://schemas.openxmlformats.org/drawingml/2006/table">
            <a:tbl>
              <a:tblPr firstRow="1" firstCol="1" bandRow="1"/>
              <a:tblGrid>
                <a:gridCol w="1942729">
                  <a:extLst>
                    <a:ext uri="{9D8B030D-6E8A-4147-A177-3AD203B41FA5}">
                      <a16:colId xmlns:a16="http://schemas.microsoft.com/office/drawing/2014/main" val="2921941545"/>
                    </a:ext>
                  </a:extLst>
                </a:gridCol>
                <a:gridCol w="1864306">
                  <a:extLst>
                    <a:ext uri="{9D8B030D-6E8A-4147-A177-3AD203B41FA5}">
                      <a16:colId xmlns:a16="http://schemas.microsoft.com/office/drawing/2014/main" val="647375478"/>
                    </a:ext>
                  </a:extLst>
                </a:gridCol>
                <a:gridCol w="1969532">
                  <a:extLst>
                    <a:ext uri="{9D8B030D-6E8A-4147-A177-3AD203B41FA5}">
                      <a16:colId xmlns:a16="http://schemas.microsoft.com/office/drawing/2014/main" val="645807269"/>
                    </a:ext>
                  </a:extLst>
                </a:gridCol>
                <a:gridCol w="1941737">
                  <a:extLst>
                    <a:ext uri="{9D8B030D-6E8A-4147-A177-3AD203B41FA5}">
                      <a16:colId xmlns:a16="http://schemas.microsoft.com/office/drawing/2014/main" val="1409217116"/>
                    </a:ext>
                  </a:extLst>
                </a:gridCol>
                <a:gridCol w="1286549">
                  <a:extLst>
                    <a:ext uri="{9D8B030D-6E8A-4147-A177-3AD203B41FA5}">
                      <a16:colId xmlns:a16="http://schemas.microsoft.com/office/drawing/2014/main" val="3641580071"/>
                    </a:ext>
                  </a:extLst>
                </a:gridCol>
              </a:tblGrid>
              <a:tr h="277403">
                <a:tc gridSpan="5">
                  <a:txBody>
                    <a:bodyPr/>
                    <a:lstStyle/>
                    <a:p>
                      <a:pPr algn="ctr" fontAlgn="base">
                        <a:lnSpc>
                          <a:spcPct val="107000"/>
                        </a:lnSpc>
                        <a:spcAft>
                          <a:spcPts val="800"/>
                        </a:spcAft>
                      </a:pPr>
                      <a:r>
                        <a:rPr lang="nb-NO" sz="1200" b="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nb-NO" sz="1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Asfalt</a:t>
                      </a:r>
                      <a:endParaRPr lang="nb-NO"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3490707523"/>
                  </a:ext>
                </a:extLst>
              </a:tr>
              <a:tr h="346989">
                <a:tc>
                  <a:txBody>
                    <a:bodyPr/>
                    <a:lstStyle/>
                    <a:p>
                      <a:pPr algn="ctr" fontAlgn="base">
                        <a:lnSpc>
                          <a:spcPct val="107000"/>
                        </a:lnSpc>
                        <a:spcAft>
                          <a:spcPts val="800"/>
                        </a:spcAft>
                      </a:pPr>
                      <a:r>
                        <a:rPr lang="nb-NO" sz="12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Kontrakter som starter opp</a:t>
                      </a:r>
                      <a:endParaRPr lang="nb-NO" sz="12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lnSpc>
                          <a:spcPct val="107000"/>
                        </a:lnSpc>
                        <a:spcAft>
                          <a:spcPts val="800"/>
                        </a:spcAft>
                      </a:pPr>
                      <a:r>
                        <a:rPr lang="nb-NO"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2024</a:t>
                      </a:r>
                      <a:endParaRPr lang="nb-NO"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lnSpc>
                          <a:spcPct val="107000"/>
                        </a:lnSpc>
                        <a:spcAft>
                          <a:spcPts val="800"/>
                        </a:spcAft>
                      </a:pPr>
                      <a:r>
                        <a:rPr lang="nb-NO"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Plan 2025</a:t>
                      </a:r>
                      <a:endParaRPr lang="nb-NO"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lnSpc>
                          <a:spcPct val="107000"/>
                        </a:lnSpc>
                        <a:spcAft>
                          <a:spcPts val="800"/>
                        </a:spcAft>
                      </a:pPr>
                      <a:r>
                        <a:rPr lang="nb-NO"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Plan 2027</a:t>
                      </a:r>
                      <a:endParaRPr lang="nb-NO"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lnSpc>
                          <a:spcPct val="107000"/>
                        </a:lnSpc>
                        <a:spcAft>
                          <a:spcPts val="800"/>
                        </a:spcAft>
                      </a:pPr>
                      <a:r>
                        <a:rPr lang="nb-NO"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Mål 2030</a:t>
                      </a:r>
                      <a:endParaRPr lang="nb-NO"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91581383"/>
                  </a:ext>
                </a:extLst>
              </a:tr>
              <a:tr h="1701782">
                <a:tc>
                  <a:txBody>
                    <a:bodyPr/>
                    <a:lstStyle/>
                    <a:p>
                      <a:pPr fontAlgn="base">
                        <a:lnSpc>
                          <a:spcPct val="107000"/>
                        </a:lnSpc>
                        <a:spcAft>
                          <a:spcPts val="800"/>
                        </a:spcAft>
                      </a:pPr>
                      <a:r>
                        <a:rPr lang="nb-NO" sz="1200" b="1" dirty="0">
                          <a:effectLst/>
                          <a:latin typeface="Calibri" panose="020F0502020204030204" pitchFamily="34" charset="0"/>
                          <a:ea typeface="Times New Roman" panose="02020603050405020304" pitchFamily="18" charset="0"/>
                          <a:cs typeface="Calibri" panose="020F0502020204030204" pitchFamily="34" charset="0"/>
                        </a:rPr>
                        <a:t> </a:t>
                      </a:r>
                      <a:endParaRPr lang="nb-NO" sz="12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200" b="1" dirty="0">
                          <a:effectLst/>
                          <a:latin typeface="Calibri" panose="020F0502020204030204" pitchFamily="34" charset="0"/>
                          <a:ea typeface="Times New Roman" panose="02020603050405020304" pitchFamily="18" charset="0"/>
                          <a:cs typeface="Calibri" panose="020F0502020204030204" pitchFamily="34" charset="0"/>
                        </a:rPr>
                        <a:t> </a:t>
                      </a:r>
                      <a:endParaRPr lang="nb-NO" sz="12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200" b="1" dirty="0">
                          <a:effectLst/>
                          <a:latin typeface="Calibri" panose="020F0502020204030204" pitchFamily="34" charset="0"/>
                          <a:ea typeface="Times New Roman" panose="02020603050405020304" pitchFamily="18" charset="0"/>
                          <a:cs typeface="Calibri" panose="020F0502020204030204" pitchFamily="34" charset="0"/>
                        </a:rPr>
                        <a:t> </a:t>
                      </a:r>
                      <a:endParaRPr lang="nb-NO" sz="12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Nullutslippskjøretøy og -maskiner</a:t>
                      </a:r>
                      <a:endParaRPr lang="nb-NO" sz="12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fontAlgn="base">
                        <a:lnSpc>
                          <a:spcPct val="107000"/>
                        </a:lnSpc>
                        <a:spcAft>
                          <a:spcPts val="800"/>
                        </a:spcAft>
                      </a:pPr>
                      <a:r>
                        <a:rPr lang="nb-NO" sz="1200" dirty="0">
                          <a:effectLst/>
                          <a:latin typeface="Calibri" panose="020F0502020204030204" pitchFamily="34" charset="0"/>
                          <a:ea typeface="Times New Roman" panose="02020603050405020304" pitchFamily="18" charset="0"/>
                          <a:cs typeface="Calibri" panose="020F0502020204030204" pitchFamily="34" charset="0"/>
                        </a:rPr>
                        <a:t> </a:t>
                      </a:r>
                      <a:endParaRPr lang="nb-NO"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200" u="none" strike="noStrike" dirty="0">
                          <a:effectLst/>
                          <a:latin typeface="Calibri" panose="020F0502020204030204" pitchFamily="34" charset="0"/>
                          <a:ea typeface="Times New Roman" panose="02020603050405020304" pitchFamily="18" charset="0"/>
                          <a:cs typeface="Calibri" panose="020F0502020204030204" pitchFamily="34" charset="0"/>
                        </a:rPr>
                        <a:t> </a:t>
                      </a:r>
                      <a:endParaRPr lang="nb-NO" sz="12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200"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Lette kjøretøy:</a:t>
                      </a:r>
                      <a:r>
                        <a:rPr lang="nb-NO"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minimum 90 % </a:t>
                      </a:r>
                      <a:r>
                        <a:rPr lang="nb-NO" sz="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av produksjon/kjørte km</a:t>
                      </a:r>
                      <a:endParaRPr lang="nb-NO" sz="12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200" b="1" dirty="0">
                          <a:effectLst/>
                          <a:latin typeface="Calibri" panose="020F0502020204030204" pitchFamily="34" charset="0"/>
                          <a:ea typeface="Calibri" panose="020F0502020204030204" pitchFamily="34" charset="0"/>
                          <a:cs typeface="Arial" panose="020B0604020202020204" pitchFamily="34" charset="0"/>
                        </a:rPr>
                        <a:t> </a:t>
                      </a:r>
                      <a:endParaRPr lang="nb-NO" sz="12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07000"/>
                        </a:lnSpc>
                        <a:spcAft>
                          <a:spcPts val="800"/>
                        </a:spcAft>
                      </a:pPr>
                      <a:r>
                        <a:rPr lang="nb-NO" sz="1200" u="none" strike="noStrike" dirty="0">
                          <a:effectLst/>
                          <a:latin typeface="Calibri" panose="020F0502020204030204" pitchFamily="34" charset="0"/>
                          <a:ea typeface="Times New Roman" panose="02020603050405020304" pitchFamily="18" charset="0"/>
                          <a:cs typeface="Calibri" panose="020F0502020204030204" pitchFamily="34" charset="0"/>
                        </a:rPr>
                        <a:t> </a:t>
                      </a:r>
                      <a:endParaRPr lang="nb-NO" sz="12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200"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Lette kjøretøy:</a:t>
                      </a:r>
                      <a:r>
                        <a:rPr lang="nb-NO"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minimum 90 % </a:t>
                      </a:r>
                      <a:r>
                        <a:rPr lang="nb-NO" sz="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av produksjon/kjørte km</a:t>
                      </a:r>
                      <a:endParaRPr lang="nb-NO" sz="12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200" dirty="0">
                          <a:effectLst/>
                          <a:latin typeface="Calibri" panose="020F0502020204030204" pitchFamily="34" charset="0"/>
                          <a:ea typeface="Times New Roman" panose="02020603050405020304" pitchFamily="18" charset="0"/>
                          <a:cs typeface="Calibri" panose="020F0502020204030204" pitchFamily="34" charset="0"/>
                        </a:rPr>
                        <a:t> </a:t>
                      </a:r>
                      <a:endParaRPr lang="nb-NO" sz="12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200" u="sng" dirty="0">
                          <a:solidFill>
                            <a:srgbClr val="000000"/>
                          </a:solidFill>
                          <a:effectLst/>
                          <a:latin typeface="Calibri" panose="020F0502020204030204" pitchFamily="34" charset="0"/>
                          <a:ea typeface="Calibri" panose="020F0502020204030204" pitchFamily="34" charset="0"/>
                          <a:cs typeface="Arial" panose="020B0604020202020204" pitchFamily="34" charset="0"/>
                        </a:rPr>
                        <a:t>Tunge kjøretøy og maskiner:</a:t>
                      </a:r>
                      <a:r>
                        <a:rPr lang="nb-NO" sz="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minimum 10 % </a:t>
                      </a:r>
                      <a:r>
                        <a:rPr lang="nb-NO" sz="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av produksjon/kjørte km</a:t>
                      </a:r>
                      <a:endParaRPr lang="nb-NO" sz="12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07000"/>
                        </a:lnSpc>
                        <a:spcAft>
                          <a:spcPts val="800"/>
                        </a:spcAft>
                      </a:pPr>
                      <a:r>
                        <a:rPr lang="nb-NO" sz="1200" u="none" strike="noStrike">
                          <a:effectLst/>
                          <a:latin typeface="Calibri" panose="020F0502020204030204" pitchFamily="34" charset="0"/>
                          <a:ea typeface="Calibri" panose="020F0502020204030204" pitchFamily="34" charset="0"/>
                          <a:cs typeface="Arial" panose="020B0604020202020204" pitchFamily="34" charset="0"/>
                        </a:rPr>
                        <a:t> </a:t>
                      </a:r>
                      <a:endParaRPr lang="nb-NO" sz="120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200" u="sng">
                          <a:solidFill>
                            <a:srgbClr val="000000"/>
                          </a:solidFill>
                          <a:effectLst/>
                          <a:latin typeface="Calibri" panose="020F0502020204030204" pitchFamily="34" charset="0"/>
                          <a:ea typeface="Calibri" panose="020F0502020204030204" pitchFamily="34" charset="0"/>
                          <a:cs typeface="Arial" panose="020B0604020202020204" pitchFamily="34" charset="0"/>
                        </a:rPr>
                        <a:t>Lette kjøretøy:</a:t>
                      </a:r>
                      <a:r>
                        <a:rPr lang="nb-NO" sz="1200">
                          <a:solidFill>
                            <a:srgbClr val="000000"/>
                          </a:solidFill>
                          <a:effectLst/>
                          <a:latin typeface="Calibri" panose="020F0502020204030204" pitchFamily="34" charset="0"/>
                          <a:ea typeface="Calibri" panose="020F0502020204030204" pitchFamily="34" charset="0"/>
                          <a:cs typeface="Arial" panose="020B0604020202020204" pitchFamily="34" charset="0"/>
                        </a:rPr>
                        <a:t> Tilnærmet 100% </a:t>
                      </a:r>
                      <a:r>
                        <a:rPr lang="nb-NO" sz="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av produksjon/kjørte km</a:t>
                      </a:r>
                      <a:endParaRPr lang="nb-NO" sz="120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200">
                          <a:effectLst/>
                          <a:latin typeface="Calibri" panose="020F0502020204030204" pitchFamily="34" charset="0"/>
                          <a:ea typeface="Calibri" panose="020F0502020204030204" pitchFamily="34" charset="0"/>
                          <a:cs typeface="Arial" panose="020B0604020202020204" pitchFamily="34" charset="0"/>
                        </a:rPr>
                        <a:t> </a:t>
                      </a:r>
                    </a:p>
                    <a:p>
                      <a:pPr fontAlgn="base">
                        <a:lnSpc>
                          <a:spcPct val="107000"/>
                        </a:lnSpc>
                        <a:spcAft>
                          <a:spcPts val="800"/>
                        </a:spcAft>
                      </a:pPr>
                      <a:r>
                        <a:rPr lang="nb-NO" sz="1200" u="sng">
                          <a:solidFill>
                            <a:srgbClr val="000000"/>
                          </a:solidFill>
                          <a:effectLst/>
                          <a:latin typeface="Calibri" panose="020F0502020204030204" pitchFamily="34" charset="0"/>
                          <a:ea typeface="Calibri" panose="020F0502020204030204" pitchFamily="34" charset="0"/>
                          <a:cs typeface="Arial" panose="020B0604020202020204" pitchFamily="34" charset="0"/>
                        </a:rPr>
                        <a:t>Tunge kjøretøy og maskiner:</a:t>
                      </a:r>
                      <a:r>
                        <a:rPr lang="nb-NO" sz="1200">
                          <a:solidFill>
                            <a:srgbClr val="000000"/>
                          </a:solidFill>
                          <a:effectLst/>
                          <a:latin typeface="Calibri" panose="020F0502020204030204" pitchFamily="34" charset="0"/>
                          <a:ea typeface="Calibri" panose="020F0502020204030204" pitchFamily="34" charset="0"/>
                          <a:cs typeface="Arial" panose="020B0604020202020204" pitchFamily="34" charset="0"/>
                        </a:rPr>
                        <a:t> Minimum 80 % </a:t>
                      </a:r>
                      <a:r>
                        <a:rPr lang="nb-NO" sz="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av produksjon/kjørte km</a:t>
                      </a:r>
                      <a:r>
                        <a:rPr lang="nb-NO" sz="120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nb-NO" sz="120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200">
                          <a:effectLst/>
                          <a:latin typeface="Calibri" panose="020F0502020204030204" pitchFamily="34" charset="0"/>
                          <a:ea typeface="Calibri" panose="020F0502020204030204" pitchFamily="34" charset="0"/>
                          <a:cs typeface="Arial" panose="020B0604020202020204" pitchFamily="34"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fontAlgn="base">
                        <a:lnSpc>
                          <a:spcPct val="107000"/>
                        </a:lnSpc>
                        <a:spcAft>
                          <a:spcPts val="800"/>
                        </a:spcAft>
                      </a:pPr>
                      <a:r>
                        <a:rPr lang="nb-NO" sz="1200">
                          <a:effectLst/>
                          <a:latin typeface="Calibri" panose="020F0502020204030204" pitchFamily="34" charset="0"/>
                          <a:ea typeface="Calibri" panose="020F0502020204030204" pitchFamily="34" charset="0"/>
                          <a:cs typeface="Arial" panose="020B0604020202020204" pitchFamily="34" charset="0"/>
                        </a:rPr>
                        <a:t> </a:t>
                      </a:r>
                    </a:p>
                    <a:p>
                      <a:pPr algn="ctr" fontAlgn="base">
                        <a:lnSpc>
                          <a:spcPct val="107000"/>
                        </a:lnSpc>
                        <a:spcAft>
                          <a:spcPts val="800"/>
                        </a:spcAft>
                      </a:pPr>
                      <a:r>
                        <a:rPr lang="nb-NO" sz="1200">
                          <a:effectLst/>
                          <a:latin typeface="Calibri" panose="020F0502020204030204" pitchFamily="34" charset="0"/>
                          <a:ea typeface="Calibri" panose="020F0502020204030204" pitchFamily="34" charset="0"/>
                          <a:cs typeface="Calibri" panose="020F0502020204030204" pitchFamily="34" charset="0"/>
                        </a:rPr>
                        <a:t> </a:t>
                      </a:r>
                      <a:endParaRPr lang="nb-NO" sz="1200">
                        <a:effectLst/>
                        <a:latin typeface="Calibri" panose="020F0502020204030204" pitchFamily="34" charset="0"/>
                        <a:ea typeface="Calibri" panose="020F0502020204030204" pitchFamily="34" charset="0"/>
                        <a:cs typeface="Arial" panose="020B0604020202020204" pitchFamily="34" charset="0"/>
                      </a:endParaRPr>
                    </a:p>
                    <a:p>
                      <a:pPr algn="ctr" fontAlgn="base">
                        <a:lnSpc>
                          <a:spcPct val="107000"/>
                        </a:lnSpc>
                        <a:spcAft>
                          <a:spcPts val="800"/>
                        </a:spcAft>
                      </a:pPr>
                      <a:r>
                        <a:rPr lang="nb-NO" sz="1200">
                          <a:effectLst/>
                          <a:latin typeface="Calibri" panose="020F0502020204030204" pitchFamily="34" charset="0"/>
                          <a:ea typeface="Calibri" panose="020F0502020204030204" pitchFamily="34" charset="0"/>
                          <a:cs typeface="Calibri" panose="020F0502020204030204" pitchFamily="34" charset="0"/>
                        </a:rPr>
                        <a:t> </a:t>
                      </a:r>
                      <a:endParaRPr lang="nb-NO" sz="1200">
                        <a:effectLst/>
                        <a:latin typeface="Calibri" panose="020F0502020204030204" pitchFamily="34" charset="0"/>
                        <a:ea typeface="Calibri" panose="020F0502020204030204" pitchFamily="34" charset="0"/>
                        <a:cs typeface="Arial" panose="020B0604020202020204" pitchFamily="34" charset="0"/>
                      </a:endParaRPr>
                    </a:p>
                    <a:p>
                      <a:pPr algn="ctr" fontAlgn="base">
                        <a:lnSpc>
                          <a:spcPct val="107000"/>
                        </a:lnSpc>
                        <a:spcAft>
                          <a:spcPts val="800"/>
                        </a:spcAft>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Tilnærmet 100 % </a:t>
                      </a:r>
                      <a:r>
                        <a:rPr lang="nb-NO" sz="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av produksjon/</a:t>
                      </a:r>
                      <a:br>
                        <a:rPr lang="nb-NO" sz="1200">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nb-NO" sz="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kjørte km</a:t>
                      </a: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nb-NO"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2210798892"/>
                  </a:ext>
                </a:extLst>
              </a:tr>
              <a:tr h="1180702">
                <a:tc>
                  <a:txBody>
                    <a:bodyPr/>
                    <a:lstStyle/>
                    <a:p>
                      <a:pPr fontAlgn="base">
                        <a:lnSpc>
                          <a:spcPct val="107000"/>
                        </a:lnSpc>
                        <a:spcAft>
                          <a:spcPts val="800"/>
                        </a:spcAft>
                      </a:pPr>
                      <a:r>
                        <a:rPr lang="nb-NO" sz="1200" b="1">
                          <a:effectLst/>
                          <a:latin typeface="Calibri" panose="020F0502020204030204" pitchFamily="34" charset="0"/>
                          <a:ea typeface="Times New Roman" panose="02020603050405020304" pitchFamily="18" charset="0"/>
                          <a:cs typeface="Calibri" panose="020F0502020204030204" pitchFamily="34" charset="0"/>
                        </a:rPr>
                        <a:t> </a:t>
                      </a:r>
                      <a:endParaRPr lang="nb-NO" sz="120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200" b="1">
                          <a:effectLst/>
                          <a:latin typeface="Calibri" panose="020F0502020204030204" pitchFamily="34" charset="0"/>
                          <a:ea typeface="Times New Roman" panose="02020603050405020304" pitchFamily="18" charset="0"/>
                          <a:cs typeface="Calibri" panose="020F0502020204030204" pitchFamily="34" charset="0"/>
                        </a:rPr>
                        <a:t> </a:t>
                      </a:r>
                      <a:endParaRPr lang="nb-NO" sz="120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Tildelingskriterier </a:t>
                      </a:r>
                      <a:endParaRPr lang="nb-NO" sz="120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(med bruk av EPD)</a:t>
                      </a:r>
                      <a:br>
                        <a:rPr lang="nb-NO" sz="1200">
                          <a:solidFill>
                            <a:srgbClr val="000000"/>
                          </a:solidFill>
                          <a:effectLst/>
                          <a:latin typeface="Calibri" panose="020F0502020204030204" pitchFamily="34" charset="0"/>
                          <a:ea typeface="Calibri" panose="020F0502020204030204" pitchFamily="34" charset="0"/>
                          <a:cs typeface="Arial" panose="020B0604020202020204" pitchFamily="34" charset="0"/>
                        </a:rPr>
                      </a:br>
                      <a:endParaRPr lang="nb-NO"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lnSpc>
                          <a:spcPct val="107000"/>
                        </a:lnSpc>
                        <a:spcAft>
                          <a:spcPts val="800"/>
                        </a:spcAft>
                      </a:pPr>
                      <a:r>
                        <a:rPr lang="nb-N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CO2-utslipp som tildelingskriterium, der alle utenom laveste tilbyder gis et påslag på 7,5 kr/kg CO2 de har i budsjettet sitt (som overstiger laveste tilbyder).</a:t>
                      </a:r>
                      <a:endParaRPr lang="nb-NO"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lnSpc>
                          <a:spcPct val="107000"/>
                        </a:lnSpc>
                        <a:spcAft>
                          <a:spcPts val="800"/>
                        </a:spcAft>
                      </a:pPr>
                      <a:r>
                        <a:rPr lang="nb-NO" sz="1200" i="1" dirty="0">
                          <a:effectLst/>
                          <a:latin typeface="Calibri" panose="020F0502020204030204" pitchFamily="34" charset="0"/>
                          <a:ea typeface="Times New Roman" panose="02020603050405020304" pitchFamily="18" charset="0"/>
                          <a:cs typeface="Calibri" panose="020F0502020204030204" pitchFamily="34" charset="0"/>
                        </a:rPr>
                        <a:t> </a:t>
                      </a:r>
                      <a:endParaRPr lang="nb-NO" sz="12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200" i="1" dirty="0">
                          <a:effectLst/>
                          <a:latin typeface="Calibri" panose="020F0502020204030204" pitchFamily="34" charset="0"/>
                          <a:ea typeface="Times New Roman" panose="02020603050405020304" pitchFamily="18" charset="0"/>
                          <a:cs typeface="Calibri" panose="020F0502020204030204" pitchFamily="34" charset="0"/>
                        </a:rPr>
                        <a:t> </a:t>
                      </a:r>
                      <a:endParaRPr lang="nb-NO" sz="12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200" i="1" dirty="0">
                          <a:effectLst/>
                          <a:latin typeface="Calibri" panose="020F0502020204030204" pitchFamily="34" charset="0"/>
                          <a:ea typeface="Times New Roman" panose="02020603050405020304" pitchFamily="18" charset="0"/>
                          <a:cs typeface="Calibri" panose="020F0502020204030204" pitchFamily="34" charset="0"/>
                        </a:rPr>
                        <a:t> </a:t>
                      </a:r>
                      <a:endParaRPr lang="nb-NO" sz="12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2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Videreføring 2024</a:t>
                      </a:r>
                      <a:endParaRPr lang="nb-NO" sz="12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lnSpc>
                          <a:spcPct val="107000"/>
                        </a:lnSpc>
                        <a:spcAft>
                          <a:spcPts val="800"/>
                        </a:spcAft>
                      </a:pPr>
                      <a:r>
                        <a:rPr lang="nb-NO" sz="1200" i="1" dirty="0">
                          <a:effectLst/>
                          <a:latin typeface="Calibri" panose="020F0502020204030204" pitchFamily="34" charset="0"/>
                          <a:ea typeface="Times New Roman" panose="02020603050405020304" pitchFamily="18" charset="0"/>
                          <a:cs typeface="Calibri" panose="020F0502020204030204" pitchFamily="34" charset="0"/>
                        </a:rPr>
                        <a:t> </a:t>
                      </a:r>
                      <a:endParaRPr lang="nb-NO" sz="12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200" i="1" dirty="0">
                          <a:effectLst/>
                          <a:latin typeface="Calibri" panose="020F0502020204030204" pitchFamily="34" charset="0"/>
                          <a:ea typeface="Times New Roman" panose="02020603050405020304" pitchFamily="18" charset="0"/>
                          <a:cs typeface="Calibri" panose="020F0502020204030204" pitchFamily="34" charset="0"/>
                        </a:rPr>
                        <a:t> </a:t>
                      </a:r>
                      <a:endParaRPr lang="nb-NO" sz="12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200" i="1" dirty="0">
                          <a:effectLst/>
                          <a:latin typeface="Calibri" panose="020F0502020204030204" pitchFamily="34" charset="0"/>
                          <a:ea typeface="Times New Roman" panose="02020603050405020304" pitchFamily="18" charset="0"/>
                          <a:cs typeface="Calibri" panose="020F0502020204030204" pitchFamily="34" charset="0"/>
                        </a:rPr>
                        <a:t> </a:t>
                      </a:r>
                      <a:endParaRPr lang="nb-NO" sz="12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2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Videreføring 2024</a:t>
                      </a:r>
                      <a:endParaRPr lang="nb-NO" sz="12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lnSpc>
                          <a:spcPct val="107000"/>
                        </a:lnSpc>
                        <a:spcAft>
                          <a:spcPts val="800"/>
                        </a:spcAft>
                      </a:pPr>
                      <a:r>
                        <a:rPr lang="nb-NO" sz="1200" i="1">
                          <a:effectLst/>
                          <a:latin typeface="Calibri" panose="020F0502020204030204" pitchFamily="34" charset="0"/>
                          <a:ea typeface="Times New Roman" panose="02020603050405020304" pitchFamily="18" charset="0"/>
                          <a:cs typeface="Calibri" panose="020F0502020204030204" pitchFamily="34" charset="0"/>
                        </a:rPr>
                        <a:t> </a:t>
                      </a:r>
                      <a:endParaRPr lang="nb-NO" sz="1200">
                        <a:effectLst/>
                        <a:latin typeface="Calibri" panose="020F0502020204030204" pitchFamily="34" charset="0"/>
                        <a:ea typeface="Calibri" panose="020F0502020204030204" pitchFamily="34" charset="0"/>
                        <a:cs typeface="Arial" panose="020B0604020202020204" pitchFamily="34" charset="0"/>
                      </a:endParaRPr>
                    </a:p>
                    <a:p>
                      <a:pPr algn="ctr" fontAlgn="base">
                        <a:lnSpc>
                          <a:spcPct val="107000"/>
                        </a:lnSpc>
                        <a:spcAft>
                          <a:spcPts val="800"/>
                        </a:spcAft>
                      </a:pPr>
                      <a:r>
                        <a:rPr lang="nb-NO" sz="1200" i="1">
                          <a:effectLst/>
                          <a:latin typeface="Calibri" panose="020F0502020204030204" pitchFamily="34" charset="0"/>
                          <a:ea typeface="Times New Roman" panose="02020603050405020304" pitchFamily="18" charset="0"/>
                          <a:cs typeface="Calibri" panose="020F0502020204030204" pitchFamily="34" charset="0"/>
                        </a:rPr>
                        <a:t> </a:t>
                      </a:r>
                      <a:endParaRPr lang="nb-NO" sz="1200">
                        <a:effectLst/>
                        <a:latin typeface="Calibri" panose="020F0502020204030204" pitchFamily="34" charset="0"/>
                        <a:ea typeface="Calibri" panose="020F0502020204030204" pitchFamily="34" charset="0"/>
                        <a:cs typeface="Arial" panose="020B0604020202020204" pitchFamily="34" charset="0"/>
                      </a:endParaRPr>
                    </a:p>
                    <a:p>
                      <a:pPr algn="ctr" fontAlgn="base">
                        <a:lnSpc>
                          <a:spcPct val="107000"/>
                        </a:lnSpc>
                        <a:spcAft>
                          <a:spcPts val="800"/>
                        </a:spcAft>
                      </a:pPr>
                      <a:r>
                        <a:rPr lang="nb-NO" sz="1200" i="1">
                          <a:effectLst/>
                          <a:latin typeface="Calibri" panose="020F0502020204030204" pitchFamily="34" charset="0"/>
                          <a:ea typeface="Times New Roman" panose="02020603050405020304" pitchFamily="18" charset="0"/>
                          <a:cs typeface="Calibri" panose="020F0502020204030204" pitchFamily="34" charset="0"/>
                        </a:rPr>
                        <a:t> </a:t>
                      </a:r>
                      <a:endParaRPr lang="nb-NO" sz="1200">
                        <a:effectLst/>
                        <a:latin typeface="Calibri" panose="020F0502020204030204" pitchFamily="34" charset="0"/>
                        <a:ea typeface="Calibri" panose="020F0502020204030204" pitchFamily="34" charset="0"/>
                        <a:cs typeface="Arial" panose="020B0604020202020204" pitchFamily="34" charset="0"/>
                      </a:endParaRPr>
                    </a:p>
                    <a:p>
                      <a:pPr algn="ctr" fontAlgn="base">
                        <a:lnSpc>
                          <a:spcPct val="107000"/>
                        </a:lnSpc>
                        <a:spcAft>
                          <a:spcPts val="800"/>
                        </a:spcAft>
                      </a:pPr>
                      <a:r>
                        <a:rPr lang="nb-NO" sz="12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Videreføring 2024</a:t>
                      </a:r>
                      <a:endParaRPr lang="nb-NO"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72254746"/>
                  </a:ext>
                </a:extLst>
              </a:tr>
              <a:tr h="1355672">
                <a:tc>
                  <a:txBody>
                    <a:bodyPr/>
                    <a:lstStyle/>
                    <a:p>
                      <a:pPr fontAlgn="base">
                        <a:lnSpc>
                          <a:spcPct val="107000"/>
                        </a:lnSpc>
                        <a:spcAft>
                          <a:spcPts val="800"/>
                        </a:spcAft>
                      </a:pPr>
                      <a:r>
                        <a:rPr lang="nb-NO" sz="1200" b="1">
                          <a:effectLst/>
                          <a:latin typeface="Calibri" panose="020F0502020204030204" pitchFamily="34" charset="0"/>
                          <a:ea typeface="Times New Roman" panose="02020603050405020304" pitchFamily="18" charset="0"/>
                          <a:cs typeface="Calibri" panose="020F0502020204030204" pitchFamily="34" charset="0"/>
                        </a:rPr>
                        <a:t> </a:t>
                      </a:r>
                      <a:endParaRPr lang="nb-NO" sz="120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Innovasjon</a:t>
                      </a:r>
                      <a:endParaRPr lang="nb-NO"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lnSpc>
                          <a:spcPct val="107000"/>
                        </a:lnSpc>
                        <a:spcAft>
                          <a:spcPts val="800"/>
                        </a:spcAft>
                      </a:pPr>
                      <a:r>
                        <a:rPr lang="nb-NO" sz="1200">
                          <a:effectLst/>
                          <a:latin typeface="Calibri" panose="020F0502020204030204" pitchFamily="34" charset="0"/>
                          <a:ea typeface="Times New Roman" panose="02020603050405020304" pitchFamily="18" charset="0"/>
                          <a:cs typeface="Calibri" panose="020F0502020204030204" pitchFamily="34" charset="0"/>
                        </a:rPr>
                        <a:t> </a:t>
                      </a:r>
                      <a:endParaRPr lang="nb-NO" sz="12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lnSpc>
                          <a:spcPct val="107000"/>
                        </a:lnSpc>
                        <a:spcAft>
                          <a:spcPts val="800"/>
                        </a:spcAft>
                      </a:pPr>
                      <a:r>
                        <a:rPr lang="nb-NO" sz="12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Krav om bruk av Ir-</a:t>
                      </a:r>
                      <a:r>
                        <a:rPr lang="nb-NO" sz="12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scanning</a:t>
                      </a:r>
                      <a:r>
                        <a:rPr lang="nb-NO" sz="12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og </a:t>
                      </a:r>
                      <a:r>
                        <a:rPr lang="nb-NO" sz="12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hulromsmålinger</a:t>
                      </a:r>
                      <a:r>
                        <a:rPr lang="nb-NO" sz="12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for økt levetid på dekker.</a:t>
                      </a:r>
                      <a:endParaRPr lang="nb-NO" sz="12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200" i="1" dirty="0">
                          <a:effectLst/>
                          <a:latin typeface="Calibri" panose="020F0502020204030204" pitchFamily="34" charset="0"/>
                          <a:ea typeface="Times New Roman" panose="02020603050405020304" pitchFamily="18" charset="0"/>
                          <a:cs typeface="Calibri" panose="020F0502020204030204" pitchFamily="34" charset="0"/>
                        </a:rPr>
                        <a:t> </a:t>
                      </a:r>
                      <a:r>
                        <a:rPr lang="nb-NO" sz="12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Utprøving av CO2 vektede levetids kostnader ved tildeling.</a:t>
                      </a:r>
                      <a:endParaRPr lang="nb-NO" sz="12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lnSpc>
                          <a:spcPct val="107000"/>
                        </a:lnSpc>
                        <a:spcAft>
                          <a:spcPts val="800"/>
                        </a:spcAft>
                      </a:pPr>
                      <a:r>
                        <a:rPr lang="nb-NO" sz="1200" i="1" dirty="0">
                          <a:effectLst/>
                          <a:latin typeface="Calibri" panose="020F0502020204030204" pitchFamily="34" charset="0"/>
                          <a:ea typeface="Times New Roman" panose="02020603050405020304" pitchFamily="18" charset="0"/>
                          <a:cs typeface="Calibri" panose="020F0502020204030204" pitchFamily="34" charset="0"/>
                        </a:rPr>
                        <a:t> </a:t>
                      </a:r>
                      <a:endParaRPr lang="nb-NO" sz="12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200" i="1" dirty="0">
                          <a:effectLst/>
                          <a:latin typeface="Calibri" panose="020F0502020204030204" pitchFamily="34" charset="0"/>
                          <a:ea typeface="Times New Roman" panose="02020603050405020304" pitchFamily="18" charset="0"/>
                          <a:cs typeface="Calibri" panose="020F0502020204030204" pitchFamily="34" charset="0"/>
                        </a:rPr>
                        <a:t> </a:t>
                      </a:r>
                      <a:endParaRPr lang="nb-NO" sz="12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2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Oppskalering av CO2 vektede levetids kostnader ved tildeling.</a:t>
                      </a:r>
                      <a:endParaRPr lang="nb-NO" sz="12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lnSpc>
                          <a:spcPct val="107000"/>
                        </a:lnSpc>
                        <a:spcAft>
                          <a:spcPts val="800"/>
                        </a:spcAft>
                      </a:pPr>
                      <a:r>
                        <a:rPr lang="nb-NO" sz="1200" i="1" dirty="0">
                          <a:effectLst/>
                          <a:latin typeface="Calibri" panose="020F0502020204030204" pitchFamily="34" charset="0"/>
                          <a:ea typeface="Times New Roman" panose="02020603050405020304" pitchFamily="18" charset="0"/>
                          <a:cs typeface="Calibri" panose="020F0502020204030204" pitchFamily="34" charset="0"/>
                        </a:rPr>
                        <a:t> </a:t>
                      </a:r>
                      <a:endParaRPr lang="nb-NO" sz="12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55604466"/>
                  </a:ext>
                </a:extLst>
              </a:tr>
            </a:tbl>
          </a:graphicData>
        </a:graphic>
      </p:graphicFrame>
      <p:sp>
        <p:nvSpPr>
          <p:cNvPr id="3" name="Tittel 2">
            <a:extLst>
              <a:ext uri="{FF2B5EF4-FFF2-40B4-BE49-F238E27FC236}">
                <a16:creationId xmlns:a16="http://schemas.microsoft.com/office/drawing/2014/main" id="{F2F7C730-0B37-D85E-8D6E-4300F089F317}"/>
              </a:ext>
            </a:extLst>
          </p:cNvPr>
          <p:cNvSpPr>
            <a:spLocks noGrp="1"/>
          </p:cNvSpPr>
          <p:nvPr>
            <p:ph type="title"/>
          </p:nvPr>
        </p:nvSpPr>
        <p:spPr/>
        <p:txBody>
          <a:bodyPr/>
          <a:lstStyle/>
          <a:p>
            <a:endParaRPr lang="nb-NO"/>
          </a:p>
        </p:txBody>
      </p:sp>
    </p:spTree>
    <p:extLst>
      <p:ext uri="{BB962C8B-B14F-4D97-AF65-F5344CB8AC3E}">
        <p14:creationId xmlns:p14="http://schemas.microsoft.com/office/powerpoint/2010/main" val="2429035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ssholder for innhold 3">
            <a:extLst>
              <a:ext uri="{FF2B5EF4-FFF2-40B4-BE49-F238E27FC236}">
                <a16:creationId xmlns:a16="http://schemas.microsoft.com/office/drawing/2014/main" id="{22028D87-1467-0A73-6D68-B9731720CE3F}"/>
              </a:ext>
            </a:extLst>
          </p:cNvPr>
          <p:cNvGraphicFramePr>
            <a:graphicFrameLocks noGrp="1"/>
          </p:cNvGraphicFramePr>
          <p:nvPr>
            <p:ph idx="1"/>
            <p:extLst>
              <p:ext uri="{D42A27DB-BD31-4B8C-83A1-F6EECF244321}">
                <p14:modId xmlns:p14="http://schemas.microsoft.com/office/powerpoint/2010/main" val="2571045625"/>
              </p:ext>
            </p:extLst>
          </p:nvPr>
        </p:nvGraphicFramePr>
        <p:xfrm>
          <a:off x="1630019" y="785366"/>
          <a:ext cx="8647043" cy="5619140"/>
        </p:xfrm>
        <a:graphic>
          <a:graphicData uri="http://schemas.openxmlformats.org/drawingml/2006/table">
            <a:tbl>
              <a:tblPr firstRow="1" firstCol="1" bandRow="1"/>
              <a:tblGrid>
                <a:gridCol w="1993308">
                  <a:extLst>
                    <a:ext uri="{9D8B030D-6E8A-4147-A177-3AD203B41FA5}">
                      <a16:colId xmlns:a16="http://schemas.microsoft.com/office/drawing/2014/main" val="3387460436"/>
                    </a:ext>
                  </a:extLst>
                </a:gridCol>
                <a:gridCol w="1672402">
                  <a:extLst>
                    <a:ext uri="{9D8B030D-6E8A-4147-A177-3AD203B41FA5}">
                      <a16:colId xmlns:a16="http://schemas.microsoft.com/office/drawing/2014/main" val="2490998126"/>
                    </a:ext>
                  </a:extLst>
                </a:gridCol>
                <a:gridCol w="1697609">
                  <a:extLst>
                    <a:ext uri="{9D8B030D-6E8A-4147-A177-3AD203B41FA5}">
                      <a16:colId xmlns:a16="http://schemas.microsoft.com/office/drawing/2014/main" val="1454426572"/>
                    </a:ext>
                  </a:extLst>
                </a:gridCol>
                <a:gridCol w="1646225">
                  <a:extLst>
                    <a:ext uri="{9D8B030D-6E8A-4147-A177-3AD203B41FA5}">
                      <a16:colId xmlns:a16="http://schemas.microsoft.com/office/drawing/2014/main" val="3161098592"/>
                    </a:ext>
                  </a:extLst>
                </a:gridCol>
                <a:gridCol w="1637499">
                  <a:extLst>
                    <a:ext uri="{9D8B030D-6E8A-4147-A177-3AD203B41FA5}">
                      <a16:colId xmlns:a16="http://schemas.microsoft.com/office/drawing/2014/main" val="1439110843"/>
                    </a:ext>
                  </a:extLst>
                </a:gridCol>
              </a:tblGrid>
              <a:tr h="312087">
                <a:tc gridSpan="5">
                  <a:txBody>
                    <a:bodyPr/>
                    <a:lstStyle/>
                    <a:p>
                      <a:pPr algn="ctr" fontAlgn="base">
                        <a:lnSpc>
                          <a:spcPct val="107000"/>
                        </a:lnSpc>
                        <a:spcAft>
                          <a:spcPts val="800"/>
                        </a:spcAft>
                      </a:pPr>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Rekkverk </a:t>
                      </a:r>
                      <a:endParaRPr lang="nb-NO"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1685766568"/>
                  </a:ext>
                </a:extLst>
              </a:tr>
              <a:tr h="390374">
                <a:tc>
                  <a:txBody>
                    <a:bodyPr/>
                    <a:lstStyle/>
                    <a:p>
                      <a:pPr algn="ctr" fontAlgn="base">
                        <a:lnSpc>
                          <a:spcPct val="107000"/>
                        </a:lnSpc>
                        <a:spcAft>
                          <a:spcPts val="800"/>
                        </a:spcAft>
                      </a:pPr>
                      <a:r>
                        <a:rPr lang="nb-NO" sz="1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Kontrakter som starter opp</a:t>
                      </a:r>
                      <a:endParaRPr lang="nb-NO" sz="14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lnSpc>
                          <a:spcPct val="107000"/>
                        </a:lnSpc>
                        <a:spcAft>
                          <a:spcPts val="800"/>
                        </a:spcAft>
                      </a:pPr>
                      <a:r>
                        <a:rPr lang="nb-NO" sz="1400" b="1">
                          <a:solidFill>
                            <a:srgbClr val="000000"/>
                          </a:solidFill>
                          <a:effectLst/>
                          <a:latin typeface="Calibri" panose="020F0502020204030204" pitchFamily="34" charset="0"/>
                          <a:ea typeface="Calibri" panose="020F0502020204030204" pitchFamily="34" charset="0"/>
                          <a:cs typeface="Arial" panose="020B0604020202020204" pitchFamily="34" charset="0"/>
                        </a:rPr>
                        <a:t>2024</a:t>
                      </a:r>
                      <a:endParaRPr lang="nb-NO" sz="1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lnSpc>
                          <a:spcPct val="107000"/>
                        </a:lnSpc>
                        <a:spcAft>
                          <a:spcPts val="800"/>
                        </a:spcAft>
                      </a:pPr>
                      <a:r>
                        <a:rPr lang="nb-NO" sz="1400" b="1">
                          <a:solidFill>
                            <a:srgbClr val="000000"/>
                          </a:solidFill>
                          <a:effectLst/>
                          <a:latin typeface="Calibri" panose="020F0502020204030204" pitchFamily="34" charset="0"/>
                          <a:ea typeface="Calibri" panose="020F0502020204030204" pitchFamily="34" charset="0"/>
                          <a:cs typeface="Arial" panose="020B0604020202020204" pitchFamily="34" charset="0"/>
                        </a:rPr>
                        <a:t>Plan 2025</a:t>
                      </a:r>
                      <a:endParaRPr lang="nb-NO" sz="1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lnSpc>
                          <a:spcPct val="107000"/>
                        </a:lnSpc>
                        <a:spcAft>
                          <a:spcPts val="800"/>
                        </a:spcAft>
                      </a:pPr>
                      <a:r>
                        <a:rPr lang="nb-NO" sz="1400" b="1">
                          <a:solidFill>
                            <a:srgbClr val="000000"/>
                          </a:solidFill>
                          <a:effectLst/>
                          <a:latin typeface="Calibri" panose="020F0502020204030204" pitchFamily="34" charset="0"/>
                          <a:ea typeface="Calibri" panose="020F0502020204030204" pitchFamily="34" charset="0"/>
                          <a:cs typeface="Arial" panose="020B0604020202020204" pitchFamily="34" charset="0"/>
                        </a:rPr>
                        <a:t>Plan 2027</a:t>
                      </a:r>
                      <a:endParaRPr lang="nb-NO" sz="1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lnSpc>
                          <a:spcPct val="107000"/>
                        </a:lnSpc>
                        <a:spcAft>
                          <a:spcPts val="800"/>
                        </a:spcAft>
                      </a:pPr>
                      <a:r>
                        <a:rPr lang="nb-NO" sz="1400" b="1">
                          <a:solidFill>
                            <a:srgbClr val="000000"/>
                          </a:solidFill>
                          <a:effectLst/>
                          <a:latin typeface="Calibri" panose="020F0502020204030204" pitchFamily="34" charset="0"/>
                          <a:ea typeface="Calibri" panose="020F0502020204030204" pitchFamily="34" charset="0"/>
                          <a:cs typeface="Arial" panose="020B0604020202020204" pitchFamily="34" charset="0"/>
                        </a:rPr>
                        <a:t>Mål 2030</a:t>
                      </a:r>
                      <a:endParaRPr lang="nb-NO" sz="1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86922078"/>
                  </a:ext>
                </a:extLst>
              </a:tr>
              <a:tr h="2077845">
                <a:tc>
                  <a:txBody>
                    <a:bodyPr/>
                    <a:lstStyle/>
                    <a:p>
                      <a:pPr fontAlgn="base">
                        <a:lnSpc>
                          <a:spcPct val="107000"/>
                        </a:lnSpc>
                        <a:spcAft>
                          <a:spcPts val="800"/>
                        </a:spcAft>
                      </a:pPr>
                      <a:r>
                        <a:rPr lang="nb-NO" sz="1400" b="1" dirty="0">
                          <a:effectLst/>
                          <a:latin typeface="Calibri" panose="020F0502020204030204" pitchFamily="34" charset="0"/>
                          <a:ea typeface="Times New Roman" panose="02020603050405020304" pitchFamily="18" charset="0"/>
                          <a:cs typeface="Calibri" panose="020F050202020403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b="1" dirty="0">
                          <a:effectLst/>
                          <a:latin typeface="Calibri" panose="020F0502020204030204" pitchFamily="34" charset="0"/>
                          <a:ea typeface="Times New Roman" panose="02020603050405020304" pitchFamily="18" charset="0"/>
                          <a:cs typeface="Calibri" panose="020F050202020403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b="1" dirty="0">
                          <a:effectLst/>
                          <a:latin typeface="Calibri" panose="020F0502020204030204" pitchFamily="34" charset="0"/>
                          <a:ea typeface="Times New Roman" panose="02020603050405020304" pitchFamily="18" charset="0"/>
                          <a:cs typeface="Calibri" panose="020F050202020403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Nullutslippskjøretøy og -maskiner</a:t>
                      </a:r>
                      <a:endParaRPr lang="nb-NO" sz="14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fontAlgn="base">
                        <a:lnSpc>
                          <a:spcPct val="107000"/>
                        </a:lnSpc>
                        <a:spcAft>
                          <a:spcPts val="800"/>
                        </a:spcAft>
                      </a:pPr>
                      <a:r>
                        <a:rPr lang="nb-NO" sz="1400" dirty="0">
                          <a:effectLst/>
                          <a:latin typeface="Calibri" panose="020F0502020204030204" pitchFamily="34" charset="0"/>
                          <a:ea typeface="Times New Roman" panose="02020603050405020304" pitchFamily="18" charset="0"/>
                          <a:cs typeface="Arial" panose="020B060402020202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b="1" dirty="0">
                          <a:effectLst/>
                          <a:latin typeface="Calibri" panose="020F0502020204030204" pitchFamily="34" charset="0"/>
                          <a:ea typeface="Calibri" panose="020F0502020204030204" pitchFamily="34" charset="0"/>
                          <a:cs typeface="Arial" panose="020B060402020202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b="1" dirty="0">
                          <a:effectLst/>
                          <a:latin typeface="Calibri" panose="020F0502020204030204" pitchFamily="34" charset="0"/>
                          <a:ea typeface="Calibri" panose="020F0502020204030204" pitchFamily="34" charset="0"/>
                          <a:cs typeface="Arial" panose="020B060402020202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u="sng"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Lette kjøretøy:</a:t>
                      </a:r>
                      <a:r>
                        <a:rPr lang="nb-NO" sz="14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minimum 90 % av produksjon/kjørte km</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b="1" dirty="0">
                          <a:effectLst/>
                          <a:latin typeface="Calibri" panose="020F0502020204030204" pitchFamily="34" charset="0"/>
                          <a:ea typeface="Calibri" panose="020F0502020204030204" pitchFamily="34" charset="0"/>
                          <a:cs typeface="Arial" panose="020B060402020202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07000"/>
                        </a:lnSpc>
                        <a:spcAft>
                          <a:spcPts val="800"/>
                        </a:spcAft>
                      </a:pPr>
                      <a:r>
                        <a:rPr lang="nb-NO" sz="1400" u="none" strike="noStrike" dirty="0">
                          <a:effectLst/>
                          <a:latin typeface="Calibri" panose="020F0502020204030204" pitchFamily="34" charset="0"/>
                          <a:ea typeface="Times New Roman" panose="02020603050405020304" pitchFamily="18" charset="0"/>
                          <a:cs typeface="Arial" panose="020B060402020202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u="sng"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Lette kjøretøy:</a:t>
                      </a:r>
                      <a:r>
                        <a:rPr lang="nb-NO" sz="14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minimum 90 % av produksjon/kjørte km</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dirty="0">
                          <a:effectLst/>
                          <a:latin typeface="Calibri" panose="020F0502020204030204" pitchFamily="34" charset="0"/>
                          <a:ea typeface="Times New Roman" panose="02020603050405020304" pitchFamily="18" charset="0"/>
                          <a:cs typeface="Arial" panose="020B060402020202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u="sng" dirty="0">
                          <a:solidFill>
                            <a:srgbClr val="000000"/>
                          </a:solidFill>
                          <a:effectLst/>
                          <a:latin typeface="Calibri" panose="020F0502020204030204" pitchFamily="34" charset="0"/>
                          <a:ea typeface="Calibri" panose="020F0502020204030204" pitchFamily="34" charset="0"/>
                          <a:cs typeface="Arial" panose="020B0604020202020204" pitchFamily="34" charset="0"/>
                        </a:rPr>
                        <a:t>Tunge kjøretøy og maskiner:</a:t>
                      </a:r>
                      <a:r>
                        <a:rPr lang="nb-NO" sz="14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minimum 10 % </a:t>
                      </a:r>
                      <a:r>
                        <a:rPr lang="nb-NO" sz="14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av produksjon/</a:t>
                      </a:r>
                      <a:br>
                        <a:rPr lang="nb-NO" sz="1400" dirty="0">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nb-NO" sz="14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kjørte km</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dirty="0">
                          <a:effectLst/>
                          <a:latin typeface="Calibri" panose="020F0502020204030204" pitchFamily="34" charset="0"/>
                          <a:ea typeface="Calibri" panose="020F0502020204030204" pitchFamily="34" charset="0"/>
                          <a:cs typeface="Arial" panose="020B0604020202020204" pitchFamily="34"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fontAlgn="base">
                        <a:lnSpc>
                          <a:spcPct val="107000"/>
                        </a:lnSpc>
                        <a:spcAft>
                          <a:spcPts val="800"/>
                        </a:spcAft>
                      </a:pPr>
                      <a:r>
                        <a:rPr lang="nb-NO" sz="1400" u="none" strike="noStrike">
                          <a:effectLst/>
                          <a:latin typeface="Calibri" panose="020F0502020204030204" pitchFamily="34" charset="0"/>
                          <a:ea typeface="Calibri" panose="020F0502020204030204" pitchFamily="34" charset="0"/>
                          <a:cs typeface="Arial" panose="020B0604020202020204" pitchFamily="34" charset="0"/>
                        </a:rPr>
                        <a:t> </a:t>
                      </a:r>
                      <a:endParaRPr lang="nb-NO" sz="140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u="sng">
                          <a:solidFill>
                            <a:srgbClr val="000000"/>
                          </a:solidFill>
                          <a:effectLst/>
                          <a:latin typeface="Calibri" panose="020F0502020204030204" pitchFamily="34" charset="0"/>
                          <a:ea typeface="Calibri" panose="020F0502020204030204" pitchFamily="34" charset="0"/>
                          <a:cs typeface="Arial" panose="020B0604020202020204" pitchFamily="34" charset="0"/>
                        </a:rPr>
                        <a:t>Lette kjøretøy:</a:t>
                      </a:r>
                      <a:r>
                        <a:rPr lang="nb-NO" sz="1400">
                          <a:solidFill>
                            <a:srgbClr val="000000"/>
                          </a:solidFill>
                          <a:effectLst/>
                          <a:latin typeface="Calibri" panose="020F0502020204030204" pitchFamily="34" charset="0"/>
                          <a:ea typeface="Calibri" panose="020F0502020204030204" pitchFamily="34" charset="0"/>
                          <a:cs typeface="Arial" panose="020B0604020202020204" pitchFamily="34" charset="0"/>
                        </a:rPr>
                        <a:t> Tilnærmet 100 % av produksjon/kjørte km</a:t>
                      </a:r>
                      <a:endParaRPr lang="nb-NO" sz="140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u="none" strike="noStrike">
                          <a:effectLst/>
                          <a:latin typeface="Calibri" panose="020F0502020204030204" pitchFamily="34" charset="0"/>
                          <a:ea typeface="Calibri" panose="020F0502020204030204" pitchFamily="34" charset="0"/>
                          <a:cs typeface="Arial" panose="020B0604020202020204" pitchFamily="34" charset="0"/>
                        </a:rPr>
                        <a:t> </a:t>
                      </a:r>
                      <a:endParaRPr lang="nb-NO" sz="140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u="sng">
                          <a:solidFill>
                            <a:srgbClr val="000000"/>
                          </a:solidFill>
                          <a:effectLst/>
                          <a:latin typeface="Calibri" panose="020F0502020204030204" pitchFamily="34" charset="0"/>
                          <a:ea typeface="Calibri" panose="020F0502020204030204" pitchFamily="34" charset="0"/>
                          <a:cs typeface="Arial" panose="020B0604020202020204" pitchFamily="34" charset="0"/>
                        </a:rPr>
                        <a:t>Tunge kjøretøy og maskiner:</a:t>
                      </a:r>
                      <a:r>
                        <a:rPr lang="nb-NO" sz="1400">
                          <a:solidFill>
                            <a:srgbClr val="000000"/>
                          </a:solidFill>
                          <a:effectLst/>
                          <a:latin typeface="Calibri" panose="020F0502020204030204" pitchFamily="34" charset="0"/>
                          <a:ea typeface="Calibri" panose="020F0502020204030204" pitchFamily="34" charset="0"/>
                          <a:cs typeface="Arial" panose="020B0604020202020204" pitchFamily="34" charset="0"/>
                        </a:rPr>
                        <a:t> minimum </a:t>
                      </a:r>
                      <a:br>
                        <a:rPr lang="nb-NO" sz="1400">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nb-NO" sz="1400">
                          <a:solidFill>
                            <a:srgbClr val="000000"/>
                          </a:solidFill>
                          <a:effectLst/>
                          <a:latin typeface="Calibri" panose="020F0502020204030204" pitchFamily="34" charset="0"/>
                          <a:ea typeface="Calibri" panose="020F0502020204030204" pitchFamily="34" charset="0"/>
                          <a:cs typeface="Arial" panose="020B0604020202020204" pitchFamily="34" charset="0"/>
                        </a:rPr>
                        <a:t>80 % </a:t>
                      </a:r>
                      <a:r>
                        <a:rPr lang="nb-NO" sz="14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av produksjon/</a:t>
                      </a:r>
                      <a:br>
                        <a:rPr lang="nb-NO" sz="1400">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nb-NO" sz="14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kjørte km</a:t>
                      </a:r>
                      <a:endParaRPr lang="nb-NO" sz="140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endParaRPr lang="nb-NO" sz="1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fontAlgn="base">
                        <a:lnSpc>
                          <a:spcPct val="107000"/>
                        </a:lnSpc>
                        <a:spcAft>
                          <a:spcPts val="800"/>
                        </a:spcAft>
                      </a:pPr>
                      <a:r>
                        <a:rPr lang="nb-NO" sz="1400">
                          <a:effectLst/>
                          <a:latin typeface="Calibri" panose="020F0502020204030204" pitchFamily="34" charset="0"/>
                          <a:ea typeface="Calibri" panose="020F0502020204030204" pitchFamily="34" charset="0"/>
                          <a:cs typeface="Arial" panose="020B0604020202020204" pitchFamily="34" charset="0"/>
                        </a:rPr>
                        <a:t> </a:t>
                      </a:r>
                    </a:p>
                    <a:p>
                      <a:pPr fontAlgn="base">
                        <a:lnSpc>
                          <a:spcPct val="107000"/>
                        </a:lnSpc>
                        <a:spcAft>
                          <a:spcPts val="800"/>
                        </a:spcAft>
                      </a:pPr>
                      <a:r>
                        <a:rPr lang="nb-NO" sz="1400">
                          <a:effectLst/>
                          <a:latin typeface="Calibri" panose="020F0502020204030204" pitchFamily="34" charset="0"/>
                          <a:ea typeface="Calibri" panose="020F0502020204030204" pitchFamily="34" charset="0"/>
                          <a:cs typeface="Arial" panose="020B0604020202020204" pitchFamily="34" charset="0"/>
                        </a:rPr>
                        <a:t> </a:t>
                      </a:r>
                    </a:p>
                    <a:p>
                      <a:pPr fontAlgn="base">
                        <a:lnSpc>
                          <a:spcPct val="107000"/>
                        </a:lnSpc>
                        <a:spcAft>
                          <a:spcPts val="800"/>
                        </a:spcAft>
                      </a:pPr>
                      <a:r>
                        <a:rPr lang="nb-NO" sz="1400">
                          <a:effectLst/>
                          <a:latin typeface="Calibri" panose="020F0502020204030204" pitchFamily="34" charset="0"/>
                          <a:ea typeface="Calibri" panose="020F0502020204030204" pitchFamily="34" charset="0"/>
                          <a:cs typeface="Arial" panose="020B0604020202020204" pitchFamily="34" charset="0"/>
                        </a:rPr>
                        <a:t> </a:t>
                      </a:r>
                    </a:p>
                    <a:p>
                      <a:pPr fontAlgn="base">
                        <a:lnSpc>
                          <a:spcPct val="107000"/>
                        </a:lnSpc>
                        <a:spcAft>
                          <a:spcPts val="800"/>
                        </a:spcAft>
                      </a:pPr>
                      <a:r>
                        <a:rPr lang="nb-NO" sz="1400">
                          <a:effectLst/>
                          <a:latin typeface="Calibri" panose="020F0502020204030204" pitchFamily="34" charset="0"/>
                          <a:ea typeface="Calibri" panose="020F0502020204030204" pitchFamily="34" charset="0"/>
                          <a:cs typeface="Arial" panose="020B0604020202020204" pitchFamily="34" charset="0"/>
                        </a:rPr>
                        <a:t> </a:t>
                      </a:r>
                    </a:p>
                    <a:p>
                      <a:pPr fontAlgn="base">
                        <a:lnSpc>
                          <a:spcPct val="107000"/>
                        </a:lnSpc>
                        <a:spcAft>
                          <a:spcPts val="800"/>
                        </a:spcAft>
                      </a:pP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Tilnærmet 100 % av produksjon/kjørte km</a:t>
                      </a:r>
                      <a:endParaRPr lang="nb-NO" sz="1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2200316506"/>
                  </a:ext>
                </a:extLst>
              </a:tr>
              <a:tr h="1035320">
                <a:tc>
                  <a:txBody>
                    <a:bodyPr/>
                    <a:lstStyle/>
                    <a:p>
                      <a:pPr fontAlgn="base">
                        <a:lnSpc>
                          <a:spcPct val="107000"/>
                        </a:lnSpc>
                        <a:spcAft>
                          <a:spcPts val="800"/>
                        </a:spcAft>
                      </a:pPr>
                      <a:r>
                        <a:rPr lang="nb-NO" sz="1400" b="1">
                          <a:effectLst/>
                          <a:latin typeface="Calibri" panose="020F0502020204030204" pitchFamily="34" charset="0"/>
                          <a:ea typeface="Times New Roman" panose="02020603050405020304" pitchFamily="18" charset="0"/>
                          <a:cs typeface="Calibri" panose="020F0502020204030204" pitchFamily="34" charset="0"/>
                        </a:rPr>
                        <a:t> </a:t>
                      </a:r>
                      <a:endParaRPr lang="nb-NO" sz="140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Tildelingskriterier</a:t>
                      </a:r>
                      <a:endParaRPr lang="nb-NO" sz="140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(med bruk av EPD)</a:t>
                      </a:r>
                      <a:endParaRPr lang="nb-NO" sz="1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lnSpc>
                          <a:spcPct val="107000"/>
                        </a:lnSpc>
                        <a:spcAft>
                          <a:spcPts val="800"/>
                        </a:spcAft>
                      </a:pP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CO2-utslipp som tildelingskriterium</a:t>
                      </a:r>
                      <a:endParaRPr lang="nb-NO" sz="140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a:effectLst/>
                          <a:latin typeface="Calibri" panose="020F0502020204030204" pitchFamily="34" charset="0"/>
                          <a:ea typeface="Times New Roman" panose="02020603050405020304" pitchFamily="18" charset="0"/>
                          <a:cs typeface="Calibri" panose="020F0502020204030204" pitchFamily="34" charset="0"/>
                        </a:rPr>
                        <a:t> </a:t>
                      </a:r>
                      <a:endParaRPr lang="nb-NO" sz="140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Krav om levering av EPD på stålet</a:t>
                      </a:r>
                      <a:endParaRPr lang="nb-NO" sz="1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lnSpc>
                          <a:spcPct val="107000"/>
                        </a:lnSpc>
                        <a:spcAft>
                          <a:spcPts val="800"/>
                        </a:spcAft>
                      </a:pPr>
                      <a:r>
                        <a:rPr lang="nb-NO" sz="1400" i="1" dirty="0">
                          <a:effectLst/>
                          <a:latin typeface="Calibri" panose="020F0502020204030204" pitchFamily="34" charset="0"/>
                          <a:ea typeface="Times New Roman" panose="02020603050405020304" pitchFamily="18" charset="0"/>
                          <a:cs typeface="Calibri" panose="020F050202020403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Videreføring 2024</a:t>
                      </a:r>
                      <a:endParaRPr lang="nb-NO" sz="14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lnSpc>
                          <a:spcPct val="107000"/>
                        </a:lnSpc>
                        <a:spcAft>
                          <a:spcPts val="800"/>
                        </a:spcAft>
                      </a:pPr>
                      <a:r>
                        <a:rPr lang="nb-NO" sz="1400" i="1" dirty="0">
                          <a:effectLst/>
                          <a:latin typeface="Calibri" panose="020F0502020204030204" pitchFamily="34" charset="0"/>
                          <a:ea typeface="Times New Roman" panose="02020603050405020304" pitchFamily="18" charset="0"/>
                          <a:cs typeface="Calibri" panose="020F050202020403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Videreføring 2024</a:t>
                      </a:r>
                      <a:endParaRPr lang="nb-NO" sz="14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lnSpc>
                          <a:spcPct val="107000"/>
                        </a:lnSpc>
                        <a:spcAft>
                          <a:spcPts val="800"/>
                        </a:spcAft>
                      </a:pPr>
                      <a:r>
                        <a:rPr lang="nb-NO" sz="1400">
                          <a:effectLst/>
                          <a:latin typeface="Calibri" panose="020F0502020204030204" pitchFamily="34" charset="0"/>
                          <a:ea typeface="Times New Roman" panose="02020603050405020304" pitchFamily="18" charset="0"/>
                          <a:cs typeface="Arial" panose="020B0604020202020204" pitchFamily="34" charset="0"/>
                        </a:rPr>
                        <a:t> </a:t>
                      </a:r>
                      <a:endParaRPr lang="nb-NO" sz="140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Alle kontrakter har krav knyttet til utslipp fra produksjon av rekkverksmateriell</a:t>
                      </a:r>
                      <a:endParaRPr lang="nb-NO" sz="1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13242985"/>
                  </a:ext>
                </a:extLst>
              </a:tr>
              <a:tr h="680628">
                <a:tc>
                  <a:txBody>
                    <a:bodyPr/>
                    <a:lstStyle/>
                    <a:p>
                      <a:pPr fontAlgn="base">
                        <a:lnSpc>
                          <a:spcPct val="107000"/>
                        </a:lnSpc>
                        <a:spcAft>
                          <a:spcPts val="800"/>
                        </a:spcAft>
                      </a:pPr>
                      <a:r>
                        <a:rPr lang="nb-NO" sz="1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Gjenbruk/sirkulære løsninger</a:t>
                      </a:r>
                      <a:endParaRPr lang="nb-NO" sz="1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pPr>
                      <a:endParaRPr lang="nb-NO" sz="1400">
                        <a:effectLst/>
                        <a:latin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lnSpc>
                          <a:spcPct val="107000"/>
                        </a:lnSpc>
                        <a:spcAft>
                          <a:spcPts val="800"/>
                        </a:spcAft>
                      </a:pPr>
                      <a:r>
                        <a:rPr lang="nb-NO" sz="14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Forsøk med gjenbruk av rekkverksskinner</a:t>
                      </a:r>
                      <a:endParaRPr lang="nb-NO" sz="1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lnSpc>
                          <a:spcPct val="107000"/>
                        </a:lnSpc>
                        <a:spcAft>
                          <a:spcPts val="800"/>
                        </a:spcAft>
                      </a:pPr>
                      <a:r>
                        <a:rPr lang="nb-NO" sz="14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Krav til gjenbruk av rekkverksskinner i alle kontrakter </a:t>
                      </a:r>
                      <a:br>
                        <a:rPr lang="nb-NO" sz="1400" dirty="0">
                          <a:solidFill>
                            <a:srgbClr val="000000"/>
                          </a:solidFill>
                          <a:effectLst/>
                          <a:latin typeface="Calibri" panose="020F0502020204030204" pitchFamily="34" charset="0"/>
                          <a:ea typeface="Calibri" panose="020F0502020204030204" pitchFamily="34" charset="0"/>
                          <a:cs typeface="Arial" panose="020B0604020202020204" pitchFamily="34" charset="0"/>
                        </a:rPr>
                      </a:br>
                      <a:endParaRPr lang="nb-NO" sz="14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lnSpc>
                          <a:spcPct val="107000"/>
                        </a:lnSpc>
                        <a:spcAft>
                          <a:spcPts val="800"/>
                        </a:spcAft>
                      </a:pPr>
                      <a:r>
                        <a:rPr lang="nb-NO" sz="14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Krav til gjenbruk av rekkverksskinner i alle kontrakter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09505927"/>
                  </a:ext>
                </a:extLst>
              </a:tr>
            </a:tbl>
          </a:graphicData>
        </a:graphic>
      </p:graphicFrame>
    </p:spTree>
    <p:extLst>
      <p:ext uri="{BB962C8B-B14F-4D97-AF65-F5344CB8AC3E}">
        <p14:creationId xmlns:p14="http://schemas.microsoft.com/office/powerpoint/2010/main" val="767150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ssholder for innhold 3">
            <a:extLst>
              <a:ext uri="{FF2B5EF4-FFF2-40B4-BE49-F238E27FC236}">
                <a16:creationId xmlns:a16="http://schemas.microsoft.com/office/drawing/2014/main" id="{BBAF77A0-868B-13EC-C971-8E911F4D6AAC}"/>
              </a:ext>
            </a:extLst>
          </p:cNvPr>
          <p:cNvGraphicFramePr>
            <a:graphicFrameLocks noGrp="1"/>
          </p:cNvGraphicFramePr>
          <p:nvPr>
            <p:ph idx="1"/>
            <p:extLst>
              <p:ext uri="{D42A27DB-BD31-4B8C-83A1-F6EECF244321}">
                <p14:modId xmlns:p14="http://schemas.microsoft.com/office/powerpoint/2010/main" val="1803001561"/>
              </p:ext>
            </p:extLst>
          </p:nvPr>
        </p:nvGraphicFramePr>
        <p:xfrm>
          <a:off x="457201" y="139147"/>
          <a:ext cx="11509512" cy="6704257"/>
        </p:xfrm>
        <a:graphic>
          <a:graphicData uri="http://schemas.openxmlformats.org/drawingml/2006/table">
            <a:tbl>
              <a:tblPr firstRow="1" firstCol="1" bandRow="1"/>
              <a:tblGrid>
                <a:gridCol w="2741096">
                  <a:extLst>
                    <a:ext uri="{9D8B030D-6E8A-4147-A177-3AD203B41FA5}">
                      <a16:colId xmlns:a16="http://schemas.microsoft.com/office/drawing/2014/main" val="1134619777"/>
                    </a:ext>
                  </a:extLst>
                </a:gridCol>
                <a:gridCol w="2373813">
                  <a:extLst>
                    <a:ext uri="{9D8B030D-6E8A-4147-A177-3AD203B41FA5}">
                      <a16:colId xmlns:a16="http://schemas.microsoft.com/office/drawing/2014/main" val="2918124515"/>
                    </a:ext>
                  </a:extLst>
                </a:gridCol>
                <a:gridCol w="2568219">
                  <a:extLst>
                    <a:ext uri="{9D8B030D-6E8A-4147-A177-3AD203B41FA5}">
                      <a16:colId xmlns:a16="http://schemas.microsoft.com/office/drawing/2014/main" val="1034767718"/>
                    </a:ext>
                  </a:extLst>
                </a:gridCol>
                <a:gridCol w="1998987">
                  <a:extLst>
                    <a:ext uri="{9D8B030D-6E8A-4147-A177-3AD203B41FA5}">
                      <a16:colId xmlns:a16="http://schemas.microsoft.com/office/drawing/2014/main" val="1209961241"/>
                    </a:ext>
                  </a:extLst>
                </a:gridCol>
                <a:gridCol w="1827397">
                  <a:extLst>
                    <a:ext uri="{9D8B030D-6E8A-4147-A177-3AD203B41FA5}">
                      <a16:colId xmlns:a16="http://schemas.microsoft.com/office/drawing/2014/main" val="1603033198"/>
                    </a:ext>
                  </a:extLst>
                </a:gridCol>
              </a:tblGrid>
              <a:tr h="308779">
                <a:tc gridSpan="5">
                  <a:txBody>
                    <a:bodyPr/>
                    <a:lstStyle/>
                    <a:p>
                      <a:pPr algn="ctr" fontAlgn="base">
                        <a:lnSpc>
                          <a:spcPct val="107000"/>
                        </a:lnSpc>
                        <a:spcAft>
                          <a:spcPts val="800"/>
                        </a:spcAft>
                      </a:pPr>
                      <a:r>
                        <a:rPr lang="nb-NO" sz="1600" b="1" dirty="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Utbedring- og mindre investeringsprosjekter*</a:t>
                      </a:r>
                      <a:endParaRPr lang="nb-NO" sz="1600" b="1"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535552841"/>
                  </a:ext>
                </a:extLst>
              </a:tr>
              <a:tr h="266076">
                <a:tc gridSpan="5">
                  <a:txBody>
                    <a:bodyPr/>
                    <a:lstStyle/>
                    <a:p>
                      <a:pPr fontAlgn="base">
                        <a:lnSpc>
                          <a:spcPct val="107000"/>
                        </a:lnSpc>
                        <a:spcAft>
                          <a:spcPts val="800"/>
                        </a:spcAft>
                      </a:pPr>
                      <a:r>
                        <a:rPr lang="nb-NO"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nb-NO"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Gjelder i utgangspunktet prosjekter og kontrakter over 50 </a:t>
                      </a:r>
                      <a:r>
                        <a:rPr lang="nb-NO" sz="1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mill</a:t>
                      </a:r>
                      <a:r>
                        <a:rPr lang="nb-NO"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NOK (ev. over terskelverdi). Årstallene viser til prosjekter som har byggestart det året. Krafttilgang skal utredes eller omtales for alle prosjekter og kontrakter. </a:t>
                      </a:r>
                      <a:endParaRPr lang="nb-NO" sz="10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1350419388"/>
                  </a:ext>
                </a:extLst>
              </a:tr>
              <a:tr h="325531">
                <a:tc>
                  <a:txBody>
                    <a:bodyPr/>
                    <a:lstStyle/>
                    <a:p>
                      <a:pPr algn="ctr" fontAlgn="base">
                        <a:lnSpc>
                          <a:spcPct val="107000"/>
                        </a:lnSpc>
                        <a:spcAft>
                          <a:spcPts val="800"/>
                        </a:spcAft>
                      </a:pPr>
                      <a:r>
                        <a:rPr lang="nb-NO" sz="1400" i="1" dirty="0">
                          <a:effectLst/>
                          <a:latin typeface="Calibri" panose="020F0502020204030204" pitchFamily="34" charset="0"/>
                          <a:ea typeface="Times New Roman" panose="02020603050405020304" pitchFamily="18" charset="0"/>
                          <a:cs typeface="Calibri" panose="020F0502020204030204" pitchFamily="34" charset="0"/>
                        </a:rPr>
                        <a:t>Kontrakter som starter opp (byggestart)</a:t>
                      </a:r>
                      <a:endParaRPr lang="nb-NO" sz="14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Aft>
                          <a:spcPts val="800"/>
                        </a:spcAft>
                      </a:pPr>
                      <a:r>
                        <a:rPr lang="nb-NO" sz="1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2024</a:t>
                      </a:r>
                      <a:endParaRPr lang="nb-NO" sz="1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lnSpc>
                          <a:spcPct val="107000"/>
                        </a:lnSpc>
                        <a:spcAft>
                          <a:spcPts val="800"/>
                        </a:spcAft>
                      </a:pPr>
                      <a:r>
                        <a:rPr lang="nb-NO" sz="1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Plan 2025</a:t>
                      </a: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nb-NO" sz="1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lnSpc>
                          <a:spcPct val="107000"/>
                        </a:lnSpc>
                        <a:spcAft>
                          <a:spcPts val="800"/>
                        </a:spcAft>
                      </a:pPr>
                      <a:r>
                        <a:rPr lang="nb-NO" sz="1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Plan 2027</a:t>
                      </a: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nb-NO" sz="1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lnSpc>
                          <a:spcPct val="107000"/>
                        </a:lnSpc>
                        <a:spcAft>
                          <a:spcPts val="800"/>
                        </a:spcAft>
                      </a:pPr>
                      <a:r>
                        <a:rPr lang="nb-NO" sz="1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Mål 2030</a:t>
                      </a: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nb-NO" sz="1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34341444"/>
                  </a:ext>
                </a:extLst>
              </a:tr>
              <a:tr h="1642060">
                <a:tc>
                  <a:txBody>
                    <a:bodyPr/>
                    <a:lstStyle/>
                    <a:p>
                      <a:pPr algn="ctr" fontAlgn="base">
                        <a:lnSpc>
                          <a:spcPct val="107000"/>
                        </a:lnSpc>
                        <a:spcAft>
                          <a:spcPts val="800"/>
                        </a:spcAft>
                      </a:pPr>
                      <a:r>
                        <a:rPr lang="nb-NO" sz="1400" b="1" dirty="0">
                          <a:effectLst/>
                          <a:latin typeface="Calibri" panose="020F0502020204030204" pitchFamily="34" charset="0"/>
                          <a:ea typeface="Times New Roman" panose="02020603050405020304" pitchFamily="18" charset="0"/>
                          <a:cs typeface="Calibri" panose="020F050202020403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algn="ctr" fontAlgn="base">
                        <a:lnSpc>
                          <a:spcPct val="107000"/>
                        </a:lnSpc>
                        <a:spcAft>
                          <a:spcPts val="800"/>
                        </a:spcAft>
                      </a:pPr>
                      <a:r>
                        <a:rPr lang="nb-NO" sz="1400" i="1" dirty="0">
                          <a:effectLst/>
                          <a:latin typeface="Calibri" panose="020F0502020204030204" pitchFamily="34" charset="0"/>
                          <a:ea typeface="Times New Roman" panose="02020603050405020304" pitchFamily="18" charset="0"/>
                          <a:cs typeface="Calibri" panose="020F050202020403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algn="ctr" fontAlgn="base">
                        <a:lnSpc>
                          <a:spcPct val="107000"/>
                        </a:lnSpc>
                        <a:spcAft>
                          <a:spcPts val="800"/>
                        </a:spcAft>
                      </a:pPr>
                      <a:r>
                        <a:rPr lang="nb-NO" sz="1400" b="1" dirty="0">
                          <a:effectLst/>
                          <a:latin typeface="Calibri" panose="020F0502020204030204" pitchFamily="34" charset="0"/>
                          <a:ea typeface="Times New Roman" panose="02020603050405020304" pitchFamily="18" charset="0"/>
                          <a:cs typeface="Calibri" panose="020F050202020403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algn="ctr" fontAlgn="base">
                        <a:lnSpc>
                          <a:spcPct val="107000"/>
                        </a:lnSpc>
                        <a:spcAft>
                          <a:spcPts val="800"/>
                        </a:spcAft>
                      </a:pPr>
                      <a:r>
                        <a:rPr lang="nb-NO" sz="1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Nullutslippskjøretøy og -maskiner</a:t>
                      </a:r>
                      <a:endParaRPr lang="nb-NO" sz="14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fontAlgn="base">
                        <a:lnSpc>
                          <a:spcPct val="107000"/>
                        </a:lnSpc>
                        <a:spcAft>
                          <a:spcPts val="800"/>
                        </a:spcAft>
                      </a:pPr>
                      <a:r>
                        <a:rPr lang="nb-NO" sz="1400" dirty="0">
                          <a:effectLst/>
                          <a:latin typeface="Calibri" panose="020F0502020204030204" pitchFamily="34" charset="0"/>
                          <a:ea typeface="Times New Roman" panose="02020603050405020304" pitchFamily="18" charset="0"/>
                          <a:cs typeface="Calibri" panose="020F0502020204030204" pitchFamily="34" charset="0"/>
                        </a:rPr>
                        <a:t> </a:t>
                      </a:r>
                      <a:r>
                        <a:rPr lang="nb-NO" sz="1400"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Lette kjøretøy:</a:t>
                      </a:r>
                      <a:r>
                        <a:rPr lang="nb-NO"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minimum 90 %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dirty="0">
                          <a:effectLst/>
                          <a:latin typeface="Calibri" panose="020F0502020204030204" pitchFamily="34" charset="0"/>
                          <a:ea typeface="Times New Roman" panose="02020603050405020304" pitchFamily="18" charset="0"/>
                          <a:cs typeface="Calibri" panose="020F050202020403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Tunge kjøretøy og maskiner:</a:t>
                      </a:r>
                      <a:r>
                        <a:rPr lang="nb-NO"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krav til utslipp fra massetransport, sikte-, sorterings- og knuseverk</a:t>
                      </a:r>
                      <a:endParaRPr lang="nb-NO" sz="14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fontAlgn="base">
                        <a:lnSpc>
                          <a:spcPct val="107000"/>
                        </a:lnSpc>
                        <a:spcAft>
                          <a:spcPts val="800"/>
                        </a:spcAft>
                      </a:pPr>
                      <a:r>
                        <a:rPr lang="nb-NO" sz="1400" u="none" strike="noStrike" dirty="0">
                          <a:effectLst/>
                          <a:latin typeface="Calibri" panose="020F0502020204030204" pitchFamily="34" charset="0"/>
                          <a:ea typeface="Times New Roman" panose="02020603050405020304" pitchFamily="18" charset="0"/>
                          <a:cs typeface="Calibri" panose="020F0502020204030204" pitchFamily="34" charset="0"/>
                        </a:rPr>
                        <a:t> </a:t>
                      </a:r>
                      <a:r>
                        <a:rPr lang="nb-NO" sz="1400"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Lette kjøretøy: </a:t>
                      </a:r>
                      <a:r>
                        <a:rPr lang="nb-NO"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minimum 90 %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dirty="0">
                          <a:effectLst/>
                          <a:latin typeface="Calibri" panose="020F0502020204030204" pitchFamily="34" charset="0"/>
                          <a:ea typeface="Times New Roman" panose="02020603050405020304" pitchFamily="18" charset="0"/>
                          <a:cs typeface="Calibri" panose="020F050202020403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u="sng" dirty="0">
                          <a:solidFill>
                            <a:srgbClr val="000000"/>
                          </a:solidFill>
                          <a:effectLst/>
                          <a:latin typeface="Calibri" panose="020F0502020204030204" pitchFamily="34" charset="0"/>
                          <a:ea typeface="Calibri" panose="020F0502020204030204" pitchFamily="34" charset="0"/>
                          <a:cs typeface="Arial" panose="020B0604020202020204" pitchFamily="34" charset="0"/>
                        </a:rPr>
                        <a:t>Tunge kjøretøy og maskiner:</a:t>
                      </a:r>
                      <a:r>
                        <a:rPr lang="nb-NO" sz="14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forsøk med </a:t>
                      </a:r>
                      <a:r>
                        <a:rPr lang="nb-NO"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utslippsfri massetransport, sikte-, sorterings- og knuseverk</a:t>
                      </a:r>
                      <a:endParaRPr lang="nb-NO" sz="14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fontAlgn="base">
                        <a:lnSpc>
                          <a:spcPct val="107000"/>
                        </a:lnSpc>
                        <a:spcAft>
                          <a:spcPts val="800"/>
                        </a:spcAft>
                      </a:pPr>
                      <a:r>
                        <a:rPr lang="nb-NO" sz="1400" u="none" strike="noStrike" dirty="0">
                          <a:effectLst/>
                          <a:latin typeface="Calibri" panose="020F0502020204030204" pitchFamily="34" charset="0"/>
                          <a:ea typeface="Calibri" panose="020F0502020204030204" pitchFamily="34" charset="0"/>
                          <a:cs typeface="Arial" panose="020B0604020202020204" pitchFamily="34" charset="0"/>
                        </a:rPr>
                        <a:t> </a:t>
                      </a:r>
                      <a:r>
                        <a:rPr lang="nb-NO" sz="1400" u="sng" dirty="0">
                          <a:solidFill>
                            <a:srgbClr val="000000"/>
                          </a:solidFill>
                          <a:effectLst/>
                          <a:latin typeface="Calibri" panose="020F0502020204030204" pitchFamily="34" charset="0"/>
                          <a:ea typeface="Calibri" panose="020F0502020204030204" pitchFamily="34" charset="0"/>
                          <a:cs typeface="Arial" panose="020B0604020202020204" pitchFamily="34" charset="0"/>
                        </a:rPr>
                        <a:t>Lette kjøretøy:</a:t>
                      </a:r>
                      <a:r>
                        <a:rPr lang="nb-NO" sz="14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tilnærmet 100 %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dirty="0">
                          <a:effectLst/>
                          <a:latin typeface="Calibri" panose="020F0502020204030204" pitchFamily="34" charset="0"/>
                          <a:ea typeface="Calibri" panose="020F0502020204030204" pitchFamily="34" charset="0"/>
                          <a:cs typeface="Arial" panose="020B0604020202020204" pitchFamily="34" charset="0"/>
                        </a:rPr>
                        <a:t> </a:t>
                      </a:r>
                    </a:p>
                    <a:p>
                      <a:pPr fontAlgn="base">
                        <a:lnSpc>
                          <a:spcPct val="107000"/>
                        </a:lnSpc>
                        <a:spcAft>
                          <a:spcPts val="800"/>
                        </a:spcAft>
                      </a:pPr>
                      <a:r>
                        <a:rPr lang="nb-NO" sz="1400" u="sng" dirty="0">
                          <a:solidFill>
                            <a:srgbClr val="000000"/>
                          </a:solidFill>
                          <a:effectLst/>
                          <a:latin typeface="Calibri" panose="020F0502020204030204" pitchFamily="34" charset="0"/>
                          <a:ea typeface="Calibri" panose="020F0502020204030204" pitchFamily="34" charset="0"/>
                          <a:cs typeface="Arial" panose="020B0604020202020204" pitchFamily="34" charset="0"/>
                        </a:rPr>
                        <a:t>Tunge kjøretøy og maskiner:</a:t>
                      </a:r>
                      <a:r>
                        <a:rPr lang="nb-NO" sz="14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minimum 80 % av produksjonen på nullutslipp</a:t>
                      </a:r>
                      <a:endParaRPr lang="nb-NO" sz="14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fontAlgn="base">
                        <a:lnSpc>
                          <a:spcPct val="107000"/>
                        </a:lnSpc>
                        <a:spcAft>
                          <a:spcPts val="800"/>
                        </a:spcAft>
                      </a:pPr>
                      <a:r>
                        <a:rPr lang="nb-NO" sz="1400" dirty="0">
                          <a:effectLst/>
                          <a:latin typeface="Calibri" panose="020F0502020204030204" pitchFamily="34" charset="0"/>
                          <a:ea typeface="Calibri" panose="020F0502020204030204" pitchFamily="34" charset="0"/>
                          <a:cs typeface="Arial" panose="020B0604020202020204" pitchFamily="34" charset="0"/>
                        </a:rPr>
                        <a:t>  </a:t>
                      </a:r>
                    </a:p>
                    <a:p>
                      <a:pPr fontAlgn="base">
                        <a:lnSpc>
                          <a:spcPct val="107000"/>
                        </a:lnSpc>
                        <a:spcAft>
                          <a:spcPts val="800"/>
                        </a:spcAft>
                      </a:pPr>
                      <a:r>
                        <a:rPr lang="nb-NO" sz="14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Tilnærmet 100 % av produksjonen på nullutslipps-kjøretøy og </a:t>
                      </a:r>
                      <a:br>
                        <a:rPr lang="nb-NO" sz="1400" dirty="0">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nb-NO" sz="14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-maskiner</a:t>
                      </a:r>
                      <a:endParaRPr lang="nb-NO" sz="14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3816718314"/>
                  </a:ext>
                </a:extLst>
              </a:tr>
              <a:tr h="381424">
                <a:tc>
                  <a:txBody>
                    <a:bodyPr/>
                    <a:lstStyle/>
                    <a:p>
                      <a:pPr algn="ctr" fontAlgn="base">
                        <a:lnSpc>
                          <a:spcPct val="107000"/>
                        </a:lnSpc>
                        <a:spcAft>
                          <a:spcPts val="800"/>
                        </a:spcAft>
                      </a:pPr>
                      <a:r>
                        <a:rPr lang="nb-NO" sz="1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Krav til utslipp materialer</a:t>
                      </a:r>
                      <a:endParaRPr lang="nb-NO" sz="1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lnSpc>
                          <a:spcPct val="107000"/>
                        </a:lnSpc>
                        <a:spcAft>
                          <a:spcPts val="800"/>
                        </a:spcAft>
                      </a:pPr>
                      <a:r>
                        <a:rPr lang="nb-NO" sz="14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Krav til utslippskutt fra bl.a. betong, stål og asfalt</a:t>
                      </a:r>
                      <a:endParaRPr lang="nb-NO" sz="1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lnSpc>
                          <a:spcPct val="107000"/>
                        </a:lnSpc>
                        <a:spcAft>
                          <a:spcPts val="800"/>
                        </a:spcAft>
                      </a:pPr>
                      <a:r>
                        <a:rPr lang="nb-NO" sz="1400" i="1" dirty="0">
                          <a:effectLst/>
                          <a:latin typeface="Calibri" panose="020F0502020204030204" pitchFamily="34" charset="0"/>
                          <a:ea typeface="Times New Roman" panose="02020603050405020304" pitchFamily="18" charset="0"/>
                          <a:cs typeface="Arial" panose="020B0604020202020204" pitchFamily="34" charset="0"/>
                        </a:rPr>
                        <a:t> </a:t>
                      </a:r>
                      <a:r>
                        <a:rPr lang="nb-NO" sz="1400" i="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Videreføring 2024</a:t>
                      </a:r>
                      <a:endParaRPr lang="nb-NO" sz="14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lnSpc>
                          <a:spcPct val="107000"/>
                        </a:lnSpc>
                        <a:spcAft>
                          <a:spcPts val="800"/>
                        </a:spcAft>
                      </a:pPr>
                      <a:r>
                        <a:rPr lang="nb-NO" sz="1400" i="1" dirty="0">
                          <a:effectLst/>
                          <a:latin typeface="Calibri" panose="020F0502020204030204" pitchFamily="34" charset="0"/>
                          <a:ea typeface="Times New Roman" panose="02020603050405020304" pitchFamily="18" charset="0"/>
                          <a:cs typeface="Arial" panose="020B0604020202020204" pitchFamily="34" charset="0"/>
                        </a:rPr>
                        <a:t> </a:t>
                      </a:r>
                      <a:r>
                        <a:rPr lang="nb-NO" sz="1400" i="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Videreføring 2024</a:t>
                      </a:r>
                      <a:endParaRPr lang="nb-NO" sz="14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lnSpc>
                          <a:spcPct val="107000"/>
                        </a:lnSpc>
                        <a:spcAft>
                          <a:spcPts val="800"/>
                        </a:spcAft>
                      </a:pPr>
                      <a:r>
                        <a:rPr lang="nb-NO" sz="1400" i="1" dirty="0">
                          <a:effectLst/>
                          <a:latin typeface="Calibri" panose="020F0502020204030204" pitchFamily="34" charset="0"/>
                          <a:ea typeface="Times New Roman" panose="02020603050405020304" pitchFamily="18" charset="0"/>
                          <a:cs typeface="Arial" panose="020B0604020202020204" pitchFamily="34" charset="0"/>
                        </a:rPr>
                        <a:t> </a:t>
                      </a:r>
                      <a:r>
                        <a:rPr lang="nb-NO" sz="1400" i="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Videreføring 2024</a:t>
                      </a:r>
                      <a:endParaRPr lang="nb-NO" sz="14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88685530"/>
                  </a:ext>
                </a:extLst>
              </a:tr>
              <a:tr h="1076262">
                <a:tc>
                  <a:txBody>
                    <a:bodyPr/>
                    <a:lstStyle/>
                    <a:p>
                      <a:pPr algn="ctr" fontAlgn="base">
                        <a:lnSpc>
                          <a:spcPct val="107000"/>
                        </a:lnSpc>
                        <a:spcAft>
                          <a:spcPts val="800"/>
                        </a:spcAft>
                      </a:pPr>
                      <a:r>
                        <a:rPr lang="nb-NO" sz="1400" b="1" dirty="0">
                          <a:effectLst/>
                          <a:latin typeface="Calibri" panose="020F0502020204030204" pitchFamily="34" charset="0"/>
                          <a:ea typeface="Times New Roman" panose="02020603050405020304" pitchFamily="18" charset="0"/>
                          <a:cs typeface="Calibri" panose="020F050202020403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algn="ctr" fontAlgn="base">
                        <a:lnSpc>
                          <a:spcPct val="107000"/>
                        </a:lnSpc>
                        <a:spcAft>
                          <a:spcPts val="800"/>
                        </a:spcAft>
                      </a:pPr>
                      <a:r>
                        <a:rPr lang="nb-NO" sz="1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Tildelingskriterier</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algn="ctr" fontAlgn="base">
                        <a:lnSpc>
                          <a:spcPct val="107000"/>
                        </a:lnSpc>
                        <a:spcAft>
                          <a:spcPts val="800"/>
                        </a:spcAft>
                      </a:pPr>
                      <a:r>
                        <a:rPr lang="nb-NO" sz="1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(med bruk av EPD)</a:t>
                      </a:r>
                      <a:endParaRPr lang="nb-NO" sz="14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lnSpc>
                          <a:spcPct val="107000"/>
                        </a:lnSpc>
                        <a:spcAft>
                          <a:spcPts val="800"/>
                        </a:spcAft>
                      </a:pPr>
                      <a:r>
                        <a:rPr lang="nb-NO" sz="1400" dirty="0">
                          <a:effectLst/>
                          <a:latin typeface="Calibri" panose="020F0502020204030204" pitchFamily="34" charset="0"/>
                          <a:ea typeface="Times New Roman" panose="02020603050405020304" pitchFamily="18" charset="0"/>
                          <a:cs typeface="Arial" panose="020B0604020202020204" pitchFamily="34" charset="0"/>
                        </a:rPr>
                        <a:t> </a:t>
                      </a:r>
                      <a:r>
                        <a:rPr lang="nb-NO" sz="14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C02-utslipp som tildelingskriterium</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(f.eks. utslipp prosjekt, utslipp kjøretøy/</a:t>
                      </a:r>
                      <a:br>
                        <a:rPr lang="nb-NO" sz="1400" dirty="0">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nb-NO" sz="14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maskiner, utslipp materialer)</a:t>
                      </a:r>
                      <a:endParaRPr lang="nb-NO" sz="14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lnSpc>
                          <a:spcPct val="107000"/>
                        </a:lnSpc>
                        <a:spcAft>
                          <a:spcPts val="800"/>
                        </a:spcAft>
                      </a:pPr>
                      <a:r>
                        <a:rPr lang="nb-NO" sz="1400" i="1" dirty="0">
                          <a:effectLst/>
                          <a:latin typeface="Calibri" panose="020F0502020204030204" pitchFamily="34" charset="0"/>
                          <a:ea typeface="Times New Roman" panose="02020603050405020304" pitchFamily="18" charset="0"/>
                          <a:cs typeface="Arial" panose="020B0604020202020204" pitchFamily="34" charset="0"/>
                        </a:rPr>
                        <a:t> </a:t>
                      </a:r>
                    </a:p>
                    <a:p>
                      <a:pPr fontAlgn="base">
                        <a:lnSpc>
                          <a:spcPct val="107000"/>
                        </a:lnSpc>
                        <a:spcAft>
                          <a:spcPts val="800"/>
                        </a:spcAft>
                      </a:pPr>
                      <a:r>
                        <a:rPr lang="nb-NO" sz="1400" i="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Videreføring 2024</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i="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lnSpc>
                          <a:spcPct val="107000"/>
                        </a:lnSpc>
                        <a:spcAft>
                          <a:spcPts val="800"/>
                        </a:spcAft>
                      </a:pPr>
                      <a:r>
                        <a:rPr lang="nb-NO" sz="1400" i="1" dirty="0">
                          <a:effectLst/>
                          <a:latin typeface="Calibri" panose="020F0502020204030204" pitchFamily="34" charset="0"/>
                          <a:ea typeface="Times New Roman" panose="02020603050405020304" pitchFamily="18" charset="0"/>
                          <a:cs typeface="Arial" panose="020B060402020202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i="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Videreføring 2024</a:t>
                      </a:r>
                      <a:endParaRPr lang="nb-NO" sz="14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lnSpc>
                          <a:spcPct val="107000"/>
                        </a:lnSpc>
                        <a:spcAft>
                          <a:spcPts val="800"/>
                        </a:spcAft>
                      </a:pPr>
                      <a:r>
                        <a:rPr lang="nb-NO" sz="1400" i="1">
                          <a:effectLst/>
                          <a:latin typeface="Calibri" panose="020F0502020204030204" pitchFamily="34" charset="0"/>
                          <a:ea typeface="Times New Roman" panose="02020603050405020304" pitchFamily="18" charset="0"/>
                          <a:cs typeface="Arial" panose="020B0604020202020204" pitchFamily="34" charset="0"/>
                        </a:rPr>
                        <a:t> </a:t>
                      </a:r>
                      <a:endParaRPr lang="nb-NO" sz="140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i="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Videreføring 2024</a:t>
                      </a:r>
                      <a:endParaRPr lang="nb-NO" sz="1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38989484"/>
                  </a:ext>
                </a:extLst>
              </a:tr>
              <a:tr h="886039">
                <a:tc>
                  <a:txBody>
                    <a:bodyPr/>
                    <a:lstStyle/>
                    <a:p>
                      <a:pPr algn="ctr" fontAlgn="base">
                        <a:lnSpc>
                          <a:spcPct val="107000"/>
                        </a:lnSpc>
                        <a:spcAft>
                          <a:spcPts val="800"/>
                        </a:spcAft>
                      </a:pPr>
                      <a:r>
                        <a:rPr lang="nb-NO" sz="1400" b="1">
                          <a:effectLst/>
                          <a:latin typeface="Calibri" panose="020F0502020204030204" pitchFamily="34" charset="0"/>
                          <a:ea typeface="Times New Roman" panose="02020603050405020304" pitchFamily="18" charset="0"/>
                          <a:cs typeface="Calibri" panose="020F0502020204030204" pitchFamily="34" charset="0"/>
                        </a:rPr>
                        <a:t> </a:t>
                      </a:r>
                      <a:endParaRPr lang="nb-NO" sz="1400">
                        <a:effectLst/>
                        <a:latin typeface="Calibri" panose="020F0502020204030204" pitchFamily="34" charset="0"/>
                        <a:ea typeface="Calibri" panose="020F0502020204030204" pitchFamily="34" charset="0"/>
                        <a:cs typeface="Arial" panose="020B0604020202020204" pitchFamily="34" charset="0"/>
                      </a:endParaRPr>
                    </a:p>
                    <a:p>
                      <a:pPr algn="ctr" fontAlgn="base">
                        <a:lnSpc>
                          <a:spcPct val="107000"/>
                        </a:lnSpc>
                        <a:spcAft>
                          <a:spcPts val="800"/>
                        </a:spcAft>
                      </a:pPr>
                      <a:r>
                        <a:rPr lang="nb-NO" sz="1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Gjenbruk/sirkulære løsninger</a:t>
                      </a:r>
                      <a:endParaRPr lang="nb-NO" sz="1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lnSpc>
                          <a:spcPct val="107000"/>
                        </a:lnSpc>
                        <a:spcAft>
                          <a:spcPts val="800"/>
                        </a:spcAft>
                      </a:pPr>
                      <a:r>
                        <a:rPr lang="nb-NO" sz="1400" dirty="0">
                          <a:effectLst/>
                          <a:latin typeface="Calibri" panose="020F0502020204030204" pitchFamily="34" charset="0"/>
                          <a:ea typeface="Times New Roman" panose="02020603050405020304" pitchFamily="18" charset="0"/>
                          <a:cs typeface="Arial" panose="020B060402020202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Krav til </a:t>
                      </a:r>
                      <a:br>
                        <a:rPr lang="nb-NO" sz="1400" dirty="0">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nb-NO" sz="14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massehåndtering</a:t>
                      </a:r>
                      <a:endParaRPr lang="nb-NO" sz="14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lnSpc>
                          <a:spcPct val="107000"/>
                        </a:lnSpc>
                        <a:spcAft>
                          <a:spcPts val="800"/>
                        </a:spcAft>
                      </a:pPr>
                      <a:r>
                        <a:rPr lang="nb-NO" sz="1400" dirty="0">
                          <a:effectLst/>
                          <a:latin typeface="Calibri" panose="020F0502020204030204" pitchFamily="34" charset="0"/>
                          <a:ea typeface="Times New Roman" panose="02020603050405020304" pitchFamily="18" charset="0"/>
                          <a:cs typeface="Arial" panose="020B060402020202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Alle kontrakter skal ha krav til ombrukskartlegging og krav om gjenbruksløsninger</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dirty="0">
                          <a:effectLst/>
                          <a:latin typeface="Calibri" panose="020F0502020204030204" pitchFamily="34" charset="0"/>
                          <a:ea typeface="Times New Roman" panose="02020603050405020304" pitchFamily="18" charset="0"/>
                          <a:cs typeface="Arial" panose="020B060402020202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lnSpc>
                          <a:spcPct val="107000"/>
                        </a:lnSpc>
                        <a:spcAft>
                          <a:spcPts val="800"/>
                        </a:spcAft>
                      </a:pPr>
                      <a:r>
                        <a:rPr lang="nb-NO" sz="1400" i="1">
                          <a:effectLst/>
                          <a:latin typeface="Calibri" panose="020F0502020204030204" pitchFamily="34" charset="0"/>
                          <a:ea typeface="Times New Roman" panose="02020603050405020304" pitchFamily="18" charset="0"/>
                          <a:cs typeface="Arial" panose="020B0604020202020204" pitchFamily="34" charset="0"/>
                        </a:rPr>
                        <a:t> </a:t>
                      </a:r>
                      <a:endParaRPr lang="nb-NO" sz="140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i="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Videreføring 2025</a:t>
                      </a:r>
                      <a:endParaRPr lang="nb-NO" sz="1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lnSpc>
                          <a:spcPct val="107000"/>
                        </a:lnSpc>
                        <a:spcAft>
                          <a:spcPts val="800"/>
                        </a:spcAft>
                      </a:pPr>
                      <a:r>
                        <a:rPr lang="nb-NO" sz="1400" i="1" dirty="0">
                          <a:effectLst/>
                          <a:latin typeface="Calibri" panose="020F0502020204030204" pitchFamily="34" charset="0"/>
                          <a:ea typeface="Times New Roman" panose="02020603050405020304" pitchFamily="18" charset="0"/>
                          <a:cs typeface="Arial" panose="020B060402020202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i="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Videreføring 2025</a:t>
                      </a:r>
                      <a:endParaRPr lang="nb-NO" sz="14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38264961"/>
                  </a:ext>
                </a:extLst>
              </a:tr>
              <a:tr h="614002">
                <a:tc>
                  <a:txBody>
                    <a:bodyPr/>
                    <a:lstStyle/>
                    <a:p>
                      <a:pPr algn="ctr" fontAlgn="base">
                        <a:lnSpc>
                          <a:spcPct val="107000"/>
                        </a:lnSpc>
                        <a:spcAft>
                          <a:spcPts val="800"/>
                        </a:spcAft>
                      </a:pPr>
                      <a:r>
                        <a:rPr lang="nb-NO" sz="1400" b="1">
                          <a:effectLst/>
                          <a:latin typeface="Calibri" panose="020F0502020204030204" pitchFamily="34" charset="0"/>
                          <a:ea typeface="Times New Roman" panose="02020603050405020304" pitchFamily="18" charset="0"/>
                          <a:cs typeface="Calibri" panose="020F0502020204030204" pitchFamily="34" charset="0"/>
                        </a:rPr>
                        <a:t> </a:t>
                      </a:r>
                      <a:endParaRPr lang="nb-NO" sz="1400">
                        <a:effectLst/>
                        <a:latin typeface="Calibri" panose="020F0502020204030204" pitchFamily="34" charset="0"/>
                        <a:ea typeface="Calibri" panose="020F0502020204030204" pitchFamily="34" charset="0"/>
                        <a:cs typeface="Arial" panose="020B0604020202020204" pitchFamily="34" charset="0"/>
                      </a:endParaRPr>
                    </a:p>
                    <a:p>
                      <a:pPr algn="ctr" fontAlgn="base">
                        <a:lnSpc>
                          <a:spcPct val="107000"/>
                        </a:lnSpc>
                        <a:spcAft>
                          <a:spcPts val="800"/>
                        </a:spcAft>
                      </a:pPr>
                      <a:r>
                        <a:rPr lang="nb-NO" sz="1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Arealbruksendringer</a:t>
                      </a:r>
                      <a:endParaRPr lang="nb-NO" sz="1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lnSpc>
                          <a:spcPct val="107000"/>
                        </a:lnSpc>
                        <a:spcAft>
                          <a:spcPts val="800"/>
                        </a:spcAft>
                      </a:pPr>
                      <a:r>
                        <a:rPr lang="nb-NO" sz="14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Alle prosjekter skal dokumentere arealbruksendringer</a:t>
                      </a:r>
                      <a:endParaRPr lang="nb-NO" sz="14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lnSpc>
                          <a:spcPct val="107000"/>
                        </a:lnSpc>
                        <a:spcAft>
                          <a:spcPts val="800"/>
                        </a:spcAft>
                      </a:pPr>
                      <a:r>
                        <a:rPr lang="nb-NO" sz="1400" i="1">
                          <a:effectLst/>
                          <a:latin typeface="Calibri" panose="020F0502020204030204" pitchFamily="34" charset="0"/>
                          <a:ea typeface="Times New Roman" panose="02020603050405020304" pitchFamily="18" charset="0"/>
                          <a:cs typeface="Arial" panose="020B0604020202020204" pitchFamily="34" charset="0"/>
                        </a:rPr>
                        <a:t> </a:t>
                      </a:r>
                      <a:endParaRPr lang="nb-NO" sz="140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i="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Videreføring 2024</a:t>
                      </a:r>
                      <a:endParaRPr lang="nb-NO" sz="1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lnSpc>
                          <a:spcPct val="107000"/>
                        </a:lnSpc>
                        <a:spcAft>
                          <a:spcPts val="800"/>
                        </a:spcAft>
                      </a:pPr>
                      <a:r>
                        <a:rPr lang="nb-NO" sz="1400" i="1">
                          <a:effectLst/>
                          <a:latin typeface="Calibri" panose="020F0502020204030204" pitchFamily="34" charset="0"/>
                          <a:ea typeface="Times New Roman" panose="02020603050405020304" pitchFamily="18" charset="0"/>
                          <a:cs typeface="Arial" panose="020B0604020202020204" pitchFamily="34" charset="0"/>
                        </a:rPr>
                        <a:t> </a:t>
                      </a:r>
                      <a:endParaRPr lang="nb-NO" sz="140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i="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Videreføring 2024</a:t>
                      </a:r>
                      <a:endParaRPr lang="nb-NO" sz="140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i="1">
                          <a:effectLst/>
                          <a:latin typeface="Calibri" panose="020F0502020204030204" pitchFamily="34" charset="0"/>
                          <a:ea typeface="Times New Roman" panose="02020603050405020304" pitchFamily="18" charset="0"/>
                          <a:cs typeface="Arial" panose="020B0604020202020204" pitchFamily="34" charset="0"/>
                        </a:rPr>
                        <a:t> </a:t>
                      </a:r>
                      <a:endParaRPr lang="nb-NO" sz="1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lnSpc>
                          <a:spcPct val="107000"/>
                        </a:lnSpc>
                        <a:spcAft>
                          <a:spcPts val="800"/>
                        </a:spcAft>
                      </a:pPr>
                      <a:r>
                        <a:rPr lang="nb-NO" sz="1400" i="1" dirty="0">
                          <a:effectLst/>
                          <a:latin typeface="Calibri" panose="020F0502020204030204" pitchFamily="34" charset="0"/>
                          <a:ea typeface="Times New Roman" panose="02020603050405020304" pitchFamily="18" charset="0"/>
                          <a:cs typeface="Arial" panose="020B060402020202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i="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Videreføring 2024</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nb-NO" sz="1400" i="1" dirty="0">
                          <a:effectLst/>
                          <a:latin typeface="Calibri" panose="020F0502020204030204" pitchFamily="34" charset="0"/>
                          <a:ea typeface="Times New Roman" panose="02020603050405020304" pitchFamily="18" charset="0"/>
                          <a:cs typeface="Arial" panose="020B0604020202020204" pitchFamily="34" charset="0"/>
                        </a:rPr>
                        <a:t> </a:t>
                      </a:r>
                      <a:endParaRPr lang="nb-NO" sz="14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52746666"/>
                  </a:ext>
                </a:extLst>
              </a:tr>
            </a:tbl>
          </a:graphicData>
        </a:graphic>
      </p:graphicFrame>
    </p:spTree>
    <p:extLst>
      <p:ext uri="{BB962C8B-B14F-4D97-AF65-F5344CB8AC3E}">
        <p14:creationId xmlns:p14="http://schemas.microsoft.com/office/powerpoint/2010/main" val="2532429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EA67E473-E350-3DAF-C913-6D9917EDC8D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511" t="7332" r="13114" b="29386"/>
          <a:stretch/>
        </p:blipFill>
        <p:spPr>
          <a:xfrm>
            <a:off x="0" y="0"/>
            <a:ext cx="12191999" cy="6858000"/>
          </a:xfrm>
          <a:prstGeom prst="rect">
            <a:avLst/>
          </a:prstGeom>
        </p:spPr>
      </p:pic>
      <p:pic>
        <p:nvPicPr>
          <p:cNvPr id="6" name="Bilde 5">
            <a:extLst>
              <a:ext uri="{FF2B5EF4-FFF2-40B4-BE49-F238E27FC236}">
                <a16:creationId xmlns:a16="http://schemas.microsoft.com/office/drawing/2014/main" id="{BA3F6707-8C26-7A9C-F485-747D0DAAD6C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5887" y="244343"/>
            <a:ext cx="1269900" cy="665218"/>
          </a:xfrm>
          <a:prstGeom prst="rect">
            <a:avLst/>
          </a:prstGeom>
        </p:spPr>
      </p:pic>
      <p:sp>
        <p:nvSpPr>
          <p:cNvPr id="7" name="Tittel 6">
            <a:extLst>
              <a:ext uri="{FF2B5EF4-FFF2-40B4-BE49-F238E27FC236}">
                <a16:creationId xmlns:a16="http://schemas.microsoft.com/office/drawing/2014/main" id="{AEF0FB36-97CC-31CF-29F9-EE9FB35057A3}"/>
              </a:ext>
            </a:extLst>
          </p:cNvPr>
          <p:cNvSpPr txBox="1">
            <a:spLocks noGrp="1"/>
          </p:cNvSpPr>
          <p:nvPr>
            <p:ph type="title" idx="4294967295"/>
          </p:nvPr>
        </p:nvSpPr>
        <p:spPr>
          <a:xfrm>
            <a:off x="6534788" y="5422815"/>
            <a:ext cx="6534602"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7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Vi er de første i verden som tester elektrisk brøytebil på fjellovergang</a:t>
            </a:r>
          </a:p>
        </p:txBody>
      </p:sp>
      <p:sp>
        <p:nvSpPr>
          <p:cNvPr id="9" name="TekstSylinder 8">
            <a:extLst>
              <a:ext uri="{FF2B5EF4-FFF2-40B4-BE49-F238E27FC236}">
                <a16:creationId xmlns:a16="http://schemas.microsoft.com/office/drawing/2014/main" id="{0F35373E-5DCB-8617-EA90-FD1E685E08AC}"/>
              </a:ext>
            </a:extLst>
          </p:cNvPr>
          <p:cNvSpPr txBox="1"/>
          <p:nvPr/>
        </p:nvSpPr>
        <p:spPr>
          <a:xfrm>
            <a:off x="11006882" y="6619118"/>
            <a:ext cx="1184940"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Foto: Bård </a:t>
            </a:r>
            <a:r>
              <a:rPr kumimoji="0" lang="nb-NO" sz="9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Nonstad</a:t>
            </a:r>
            <a:endParaRPr kumimoji="0" lang="nb-NO"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kstSylinder 1">
            <a:extLst>
              <a:ext uri="{FF2B5EF4-FFF2-40B4-BE49-F238E27FC236}">
                <a16:creationId xmlns:a16="http://schemas.microsoft.com/office/drawing/2014/main" id="{D0A310DA-28DA-4CF7-0174-FE9C056A3543}"/>
              </a:ext>
            </a:extLst>
          </p:cNvPr>
          <p:cNvSpPr txBox="1"/>
          <p:nvPr/>
        </p:nvSpPr>
        <p:spPr>
          <a:xfrm>
            <a:off x="585509" y="6192256"/>
            <a:ext cx="44858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prstClr val="black"/>
                </a:solidFill>
                <a:effectLst/>
                <a:uLnTx/>
                <a:uFillTx/>
                <a:latin typeface="Calibri"/>
                <a:ea typeface="+mn-ea"/>
                <a:cs typeface="+mn-cs"/>
                <a:hlinkClick r:id="rId5" tooltip="https://youtu.be/67e75ctakow"/>
              </a:rPr>
              <a:t>Elbrøytebil</a:t>
            </a:r>
            <a:r>
              <a:rPr kumimoji="0" lang="nb-NO" sz="1800" b="0" i="0" u="none" strike="noStrike" kern="1200" cap="none" spc="0" normalizeH="0" baseline="0" noProof="0" dirty="0">
                <a:ln>
                  <a:noFill/>
                </a:ln>
                <a:solidFill>
                  <a:prstClr val="black"/>
                </a:solidFill>
                <a:effectLst/>
                <a:uLnTx/>
                <a:uFillTx/>
                <a:latin typeface="Calibri"/>
                <a:ea typeface="+mn-ea"/>
                <a:cs typeface="+mn-cs"/>
                <a:hlinkClick r:id="rId5" tooltip="https://youtu.be/67e75ctakow"/>
              </a:rPr>
              <a:t>: https://youtu.be/67e75CtaKOw</a:t>
            </a: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077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ktangel 24">
            <a:extLst>
              <a:ext uri="{FF2B5EF4-FFF2-40B4-BE49-F238E27FC236}">
                <a16:creationId xmlns:a16="http://schemas.microsoft.com/office/drawing/2014/main" id="{CDCD3257-94E6-DB26-61C6-5BE6DB00BC74}"/>
              </a:ext>
              <a:ext uri="{C183D7F6-B498-43B3-948B-1728B52AA6E4}">
                <adec:decorative xmlns:adec="http://schemas.microsoft.com/office/drawing/2017/decorative" val="1"/>
              </a:ext>
            </a:extLst>
          </p:cNvPr>
          <p:cNvSpPr/>
          <p:nvPr/>
        </p:nvSpPr>
        <p:spPr>
          <a:xfrm>
            <a:off x="0" y="0"/>
            <a:ext cx="12214620" cy="6858000"/>
          </a:xfrm>
          <a:prstGeom prst="rect">
            <a:avLst/>
          </a:prstGeom>
          <a:solidFill>
            <a:srgbClr val="0E72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4" name="Bilde 23">
            <a:extLst>
              <a:ext uri="{FF2B5EF4-FFF2-40B4-BE49-F238E27FC236}">
                <a16:creationId xmlns:a16="http://schemas.microsoft.com/office/drawing/2014/main" id="{96BDE56F-3A48-2E00-D566-E94A9DE1C3D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57188" y="479807"/>
            <a:ext cx="11304942" cy="6364682"/>
          </a:xfrm>
          <a:prstGeom prst="rect">
            <a:avLst/>
          </a:prstGeom>
        </p:spPr>
      </p:pic>
      <p:pic>
        <p:nvPicPr>
          <p:cNvPr id="7" name="Picture 5">
            <a:extLst>
              <a:ext uri="{FF2B5EF4-FFF2-40B4-BE49-F238E27FC236}">
                <a16:creationId xmlns:a16="http://schemas.microsoft.com/office/drawing/2014/main" id="{2306820B-6B57-0A83-416F-5DAA92B705C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445886" y="244342"/>
            <a:ext cx="1269899" cy="688498"/>
          </a:xfrm>
          <a:prstGeom prst="rect">
            <a:avLst/>
          </a:prstGeom>
        </p:spPr>
      </p:pic>
      <p:sp>
        <p:nvSpPr>
          <p:cNvPr id="3" name="Rektangel 2">
            <a:extLst>
              <a:ext uri="{FF2B5EF4-FFF2-40B4-BE49-F238E27FC236}">
                <a16:creationId xmlns:a16="http://schemas.microsoft.com/office/drawing/2014/main" id="{176F14EF-200C-1246-A34A-2DA8A98F5F04}"/>
              </a:ext>
            </a:extLst>
          </p:cNvPr>
          <p:cNvSpPr/>
          <p:nvPr/>
        </p:nvSpPr>
        <p:spPr>
          <a:xfrm>
            <a:off x="1191416" y="1418702"/>
            <a:ext cx="1479116" cy="5153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3000" b="1">
                <a:solidFill>
                  <a:schemeClr val="bg1"/>
                </a:solidFill>
                <a:latin typeface="Arial" panose="020B0604020202020204" pitchFamily="34" charset="0"/>
                <a:cs typeface="Arial" panose="020B0604020202020204" pitchFamily="34" charset="0"/>
              </a:rPr>
              <a:t>10 500</a:t>
            </a:r>
          </a:p>
          <a:p>
            <a:pPr algn="ctr"/>
            <a:r>
              <a:rPr lang="nb-NO" sz="1200">
                <a:solidFill>
                  <a:schemeClr val="bg1"/>
                </a:solidFill>
                <a:latin typeface="Arial" panose="020B0604020202020204" pitchFamily="34" charset="0"/>
                <a:cs typeface="Arial" panose="020B0604020202020204" pitchFamily="34" charset="0"/>
              </a:rPr>
              <a:t>kilometer riksveg</a:t>
            </a:r>
          </a:p>
        </p:txBody>
      </p:sp>
      <p:sp>
        <p:nvSpPr>
          <p:cNvPr id="4" name="Rektangel 3">
            <a:extLst>
              <a:ext uri="{FF2B5EF4-FFF2-40B4-BE49-F238E27FC236}">
                <a16:creationId xmlns:a16="http://schemas.microsoft.com/office/drawing/2014/main" id="{CBD3FCE5-8734-4CF6-F91F-E70CCBF586C6}"/>
              </a:ext>
            </a:extLst>
          </p:cNvPr>
          <p:cNvSpPr/>
          <p:nvPr/>
        </p:nvSpPr>
        <p:spPr>
          <a:xfrm>
            <a:off x="2974496" y="1425457"/>
            <a:ext cx="1479116" cy="5153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3000" b="1">
                <a:solidFill>
                  <a:schemeClr val="bg1"/>
                </a:solidFill>
                <a:latin typeface="Arial" panose="020B0604020202020204" pitchFamily="34" charset="0"/>
                <a:cs typeface="Arial" panose="020B0604020202020204" pitchFamily="34" charset="0"/>
              </a:rPr>
              <a:t>5 600</a:t>
            </a:r>
          </a:p>
          <a:p>
            <a:pPr algn="ctr"/>
            <a:r>
              <a:rPr lang="nb-NO" sz="1200">
                <a:solidFill>
                  <a:schemeClr val="bg1"/>
                </a:solidFill>
                <a:latin typeface="Arial" panose="020B0604020202020204" pitchFamily="34" charset="0"/>
                <a:cs typeface="Arial" panose="020B0604020202020204" pitchFamily="34" charset="0"/>
              </a:rPr>
              <a:t>bruer riksveg</a:t>
            </a:r>
          </a:p>
        </p:txBody>
      </p:sp>
      <p:sp>
        <p:nvSpPr>
          <p:cNvPr id="5" name="Rektangel 4">
            <a:extLst>
              <a:ext uri="{FF2B5EF4-FFF2-40B4-BE49-F238E27FC236}">
                <a16:creationId xmlns:a16="http://schemas.microsoft.com/office/drawing/2014/main" id="{10B0F3F1-7C4D-A033-BDC5-67BE5943F05E}"/>
              </a:ext>
            </a:extLst>
          </p:cNvPr>
          <p:cNvSpPr/>
          <p:nvPr/>
        </p:nvSpPr>
        <p:spPr>
          <a:xfrm>
            <a:off x="2033705" y="2942214"/>
            <a:ext cx="1479116" cy="5153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3000" b="1">
                <a:solidFill>
                  <a:schemeClr val="bg1"/>
                </a:solidFill>
                <a:latin typeface="Arial" panose="020B0604020202020204" pitchFamily="34" charset="0"/>
                <a:cs typeface="Arial" panose="020B0604020202020204" pitchFamily="34" charset="0"/>
              </a:rPr>
              <a:t>600</a:t>
            </a:r>
          </a:p>
          <a:p>
            <a:pPr algn="ctr"/>
            <a:r>
              <a:rPr lang="nb-NO" sz="1200">
                <a:solidFill>
                  <a:schemeClr val="bg1"/>
                </a:solidFill>
                <a:latin typeface="Arial" panose="020B0604020202020204" pitchFamily="34" charset="0"/>
                <a:cs typeface="Arial" panose="020B0604020202020204" pitchFamily="34" charset="0"/>
              </a:rPr>
              <a:t>tunneler riksveg</a:t>
            </a:r>
          </a:p>
        </p:txBody>
      </p:sp>
      <p:sp>
        <p:nvSpPr>
          <p:cNvPr id="6" name="Rektangel 5">
            <a:extLst>
              <a:ext uri="{FF2B5EF4-FFF2-40B4-BE49-F238E27FC236}">
                <a16:creationId xmlns:a16="http://schemas.microsoft.com/office/drawing/2014/main" id="{E996688D-4A6F-6353-60F8-155BF0E80332}"/>
              </a:ext>
            </a:extLst>
          </p:cNvPr>
          <p:cNvSpPr/>
          <p:nvPr/>
        </p:nvSpPr>
        <p:spPr>
          <a:xfrm>
            <a:off x="5996105" y="3828039"/>
            <a:ext cx="1479116" cy="5153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3000" b="1">
                <a:solidFill>
                  <a:schemeClr val="bg1"/>
                </a:solidFill>
                <a:latin typeface="Arial" panose="020B0604020202020204" pitchFamily="34" charset="0"/>
                <a:cs typeface="Arial" panose="020B0604020202020204" pitchFamily="34" charset="0"/>
              </a:rPr>
              <a:t>72</a:t>
            </a:r>
          </a:p>
          <a:p>
            <a:pPr algn="ctr"/>
            <a:r>
              <a:rPr lang="nb-NO" sz="1200">
                <a:solidFill>
                  <a:schemeClr val="bg1"/>
                </a:solidFill>
                <a:latin typeface="Arial" panose="020B0604020202020204" pitchFamily="34" charset="0"/>
                <a:cs typeface="Arial" panose="020B0604020202020204" pitchFamily="34" charset="0"/>
              </a:rPr>
              <a:t>trafikkstasjoner</a:t>
            </a:r>
          </a:p>
        </p:txBody>
      </p:sp>
      <p:sp>
        <p:nvSpPr>
          <p:cNvPr id="8" name="Rektangel 7">
            <a:extLst>
              <a:ext uri="{FF2B5EF4-FFF2-40B4-BE49-F238E27FC236}">
                <a16:creationId xmlns:a16="http://schemas.microsoft.com/office/drawing/2014/main" id="{42205B3F-2B56-3EC7-044C-92ABF17BDA3F}"/>
              </a:ext>
            </a:extLst>
          </p:cNvPr>
          <p:cNvSpPr/>
          <p:nvPr/>
        </p:nvSpPr>
        <p:spPr>
          <a:xfrm>
            <a:off x="7843955" y="3828039"/>
            <a:ext cx="1479116" cy="5153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3000" b="1">
                <a:solidFill>
                  <a:schemeClr val="bg1"/>
                </a:solidFill>
                <a:latin typeface="Arial" panose="020B0604020202020204" pitchFamily="34" charset="0"/>
                <a:cs typeface="Arial" panose="020B0604020202020204" pitchFamily="34" charset="0"/>
              </a:rPr>
              <a:t>4 770</a:t>
            </a:r>
          </a:p>
          <a:p>
            <a:pPr algn="ctr"/>
            <a:r>
              <a:rPr lang="nb-NO" sz="1200">
                <a:solidFill>
                  <a:schemeClr val="bg1"/>
                </a:solidFill>
                <a:latin typeface="Arial" panose="020B0604020202020204" pitchFamily="34" charset="0"/>
                <a:cs typeface="Arial" panose="020B0604020202020204" pitchFamily="34" charset="0"/>
              </a:rPr>
              <a:t>årsverk</a:t>
            </a:r>
          </a:p>
        </p:txBody>
      </p:sp>
      <p:sp>
        <p:nvSpPr>
          <p:cNvPr id="9" name="Rektangel 8">
            <a:extLst>
              <a:ext uri="{FF2B5EF4-FFF2-40B4-BE49-F238E27FC236}">
                <a16:creationId xmlns:a16="http://schemas.microsoft.com/office/drawing/2014/main" id="{E2838F5D-51FA-7F68-280F-F2EA793AE8F3}"/>
              </a:ext>
            </a:extLst>
          </p:cNvPr>
          <p:cNvSpPr/>
          <p:nvPr/>
        </p:nvSpPr>
        <p:spPr>
          <a:xfrm>
            <a:off x="9653705" y="3834794"/>
            <a:ext cx="1479116" cy="5153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3000" b="1">
                <a:solidFill>
                  <a:schemeClr val="bg1"/>
                </a:solidFill>
                <a:latin typeface="Arial" panose="020B0604020202020204" pitchFamily="34" charset="0"/>
                <a:cs typeface="Arial" panose="020B0604020202020204" pitchFamily="34" charset="0"/>
              </a:rPr>
              <a:t>52,6</a:t>
            </a:r>
          </a:p>
          <a:p>
            <a:pPr algn="ctr"/>
            <a:r>
              <a:rPr lang="nb-NO" sz="1200">
                <a:solidFill>
                  <a:schemeClr val="bg1"/>
                </a:solidFill>
                <a:latin typeface="Arial" panose="020B0604020202020204" pitchFamily="34" charset="0"/>
                <a:cs typeface="Arial" panose="020B0604020202020204" pitchFamily="34" charset="0"/>
              </a:rPr>
              <a:t>milliarder</a:t>
            </a:r>
          </a:p>
        </p:txBody>
      </p:sp>
      <p:sp>
        <p:nvSpPr>
          <p:cNvPr id="10" name="Rektangel 9">
            <a:extLst>
              <a:ext uri="{FF2B5EF4-FFF2-40B4-BE49-F238E27FC236}">
                <a16:creationId xmlns:a16="http://schemas.microsoft.com/office/drawing/2014/main" id="{B515C4E6-0652-4A48-0A0E-B7705B53C78B}"/>
              </a:ext>
            </a:extLst>
          </p:cNvPr>
          <p:cNvSpPr/>
          <p:nvPr/>
        </p:nvSpPr>
        <p:spPr>
          <a:xfrm>
            <a:off x="5072179" y="5511194"/>
            <a:ext cx="1585795" cy="5153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3000" b="1">
                <a:solidFill>
                  <a:schemeClr val="bg1"/>
                </a:solidFill>
                <a:latin typeface="Arial" panose="020B0604020202020204" pitchFamily="34" charset="0"/>
                <a:cs typeface="Arial" panose="020B0604020202020204" pitchFamily="34" charset="0"/>
              </a:rPr>
              <a:t>55</a:t>
            </a:r>
          </a:p>
          <a:p>
            <a:pPr algn="ctr"/>
            <a:r>
              <a:rPr lang="nb-NO" sz="1200">
                <a:solidFill>
                  <a:schemeClr val="bg1"/>
                </a:solidFill>
                <a:latin typeface="Arial" panose="020B0604020202020204" pitchFamily="34" charset="0"/>
                <a:cs typeface="Arial" panose="020B0604020202020204" pitchFamily="34" charset="0"/>
              </a:rPr>
              <a:t>millioner besøkende på vegvesen.no</a:t>
            </a:r>
          </a:p>
        </p:txBody>
      </p:sp>
      <p:sp>
        <p:nvSpPr>
          <p:cNvPr id="11" name="Rektangel 10">
            <a:extLst>
              <a:ext uri="{FF2B5EF4-FFF2-40B4-BE49-F238E27FC236}">
                <a16:creationId xmlns:a16="http://schemas.microsoft.com/office/drawing/2014/main" id="{B28A747C-D016-3B2E-3D9F-E49C78831D1C}"/>
              </a:ext>
            </a:extLst>
          </p:cNvPr>
          <p:cNvSpPr/>
          <p:nvPr/>
        </p:nvSpPr>
        <p:spPr>
          <a:xfrm>
            <a:off x="6881359" y="5511194"/>
            <a:ext cx="1585795" cy="5153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3000" b="1">
                <a:solidFill>
                  <a:schemeClr val="bg1"/>
                </a:solidFill>
                <a:latin typeface="Arial" panose="020B0604020202020204" pitchFamily="34" charset="0"/>
                <a:cs typeface="Arial" panose="020B0604020202020204" pitchFamily="34" charset="0"/>
              </a:rPr>
              <a:t>4,2</a:t>
            </a:r>
          </a:p>
          <a:p>
            <a:pPr algn="ctr"/>
            <a:r>
              <a:rPr lang="nb-NO" sz="1200">
                <a:solidFill>
                  <a:schemeClr val="bg1"/>
                </a:solidFill>
                <a:latin typeface="Arial" panose="020B0604020202020204" pitchFamily="34" charset="0"/>
                <a:cs typeface="Arial" panose="020B0604020202020204" pitchFamily="34" charset="0"/>
              </a:rPr>
              <a:t>millioner motor-kjøretøy</a:t>
            </a:r>
          </a:p>
        </p:txBody>
      </p:sp>
      <p:sp>
        <p:nvSpPr>
          <p:cNvPr id="12" name="Rektangel 11">
            <a:extLst>
              <a:ext uri="{FF2B5EF4-FFF2-40B4-BE49-F238E27FC236}">
                <a16:creationId xmlns:a16="http://schemas.microsoft.com/office/drawing/2014/main" id="{48525173-6ECF-BF1A-614D-142373849CFE}"/>
              </a:ext>
            </a:extLst>
          </p:cNvPr>
          <p:cNvSpPr/>
          <p:nvPr/>
        </p:nvSpPr>
        <p:spPr>
          <a:xfrm>
            <a:off x="8670918" y="5511194"/>
            <a:ext cx="1585795" cy="5153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3000" b="1">
                <a:solidFill>
                  <a:schemeClr val="bg1"/>
                </a:solidFill>
                <a:latin typeface="Arial" panose="020B0604020202020204" pitchFamily="34" charset="0"/>
                <a:cs typeface="Arial" panose="020B0604020202020204" pitchFamily="34" charset="0"/>
              </a:rPr>
              <a:t>3,7</a:t>
            </a:r>
          </a:p>
          <a:p>
            <a:pPr algn="ctr"/>
            <a:r>
              <a:rPr lang="nb-NO" sz="1200">
                <a:solidFill>
                  <a:schemeClr val="bg1"/>
                </a:solidFill>
                <a:latin typeface="Arial" panose="020B0604020202020204" pitchFamily="34" charset="0"/>
                <a:cs typeface="Arial" panose="020B0604020202020204" pitchFamily="34" charset="0"/>
              </a:rPr>
              <a:t>millioner har førerkort</a:t>
            </a:r>
          </a:p>
        </p:txBody>
      </p:sp>
      <p:sp>
        <p:nvSpPr>
          <p:cNvPr id="2" name="TekstSylinder 1">
            <a:extLst>
              <a:ext uri="{FF2B5EF4-FFF2-40B4-BE49-F238E27FC236}">
                <a16:creationId xmlns:a16="http://schemas.microsoft.com/office/drawing/2014/main" id="{ACE5FECB-B33A-73CD-F4B7-3F5AB0E8954A}"/>
              </a:ext>
            </a:extLst>
          </p:cNvPr>
          <p:cNvSpPr txBox="1"/>
          <p:nvPr/>
        </p:nvSpPr>
        <p:spPr>
          <a:xfrm>
            <a:off x="10801875" y="6613657"/>
            <a:ext cx="1390125" cy="230832"/>
          </a:xfrm>
          <a:prstGeom prst="rect">
            <a:avLst/>
          </a:prstGeom>
          <a:noFill/>
        </p:spPr>
        <p:txBody>
          <a:bodyPr wrap="none" rtlCol="0">
            <a:spAutoFit/>
          </a:bodyPr>
          <a:lstStyle/>
          <a:p>
            <a:pPr algn="r"/>
            <a:r>
              <a:rPr lang="nb-NO" sz="900">
                <a:solidFill>
                  <a:schemeClr val="bg1"/>
                </a:solidFill>
                <a:latin typeface="Arial" panose="020B0604020202020204" pitchFamily="34" charset="0"/>
                <a:cs typeface="Arial" panose="020B0604020202020204" pitchFamily="34" charset="0"/>
              </a:rPr>
              <a:t>Illustrasjon: Jon Opseth</a:t>
            </a:r>
          </a:p>
        </p:txBody>
      </p:sp>
    </p:spTree>
    <p:extLst>
      <p:ext uri="{BB962C8B-B14F-4D97-AF65-F5344CB8AC3E}">
        <p14:creationId xmlns:p14="http://schemas.microsoft.com/office/powerpoint/2010/main" val="3176271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1C34C0EA-BB4D-43AF-AC11-78D9A2279797}"/>
              </a:ext>
            </a:extLst>
          </p:cNvPr>
          <p:cNvSpPr>
            <a:spLocks noGrp="1"/>
          </p:cNvSpPr>
          <p:nvPr>
            <p:ph type="title"/>
          </p:nvPr>
        </p:nvSpPr>
        <p:spPr>
          <a:xfrm>
            <a:off x="3265571" y="573082"/>
            <a:ext cx="5661076" cy="814712"/>
          </a:xfrm>
        </p:spPr>
        <p:txBody>
          <a:bodyPr>
            <a:noAutofit/>
          </a:bodyPr>
          <a:lstStyle/>
          <a:p>
            <a:pPr algn="ctr"/>
            <a:r>
              <a:rPr lang="nb-NO" sz="2700" b="0" dirty="0">
                <a:latin typeface="Arial" panose="020B0604020202020204" pitchFamily="34" charset="0"/>
                <a:cs typeface="Arial" panose="020B0604020202020204" pitchFamily="34" charset="0"/>
              </a:rPr>
              <a:t>Statens vegvesen -  </a:t>
            </a:r>
            <a:br>
              <a:rPr lang="nb-NO" sz="2700" b="0" dirty="0">
                <a:latin typeface="Arial" panose="020B0604020202020204" pitchFamily="34" charset="0"/>
                <a:cs typeface="Arial" panose="020B0604020202020204" pitchFamily="34" charset="0"/>
              </a:rPr>
            </a:br>
            <a:r>
              <a:rPr lang="nb-NO" sz="2700" b="0" dirty="0">
                <a:latin typeface="Arial" panose="020B0604020202020204" pitchFamily="34" charset="0"/>
                <a:cs typeface="Arial" panose="020B0604020202020204" pitchFamily="34" charset="0"/>
              </a:rPr>
              <a:t>Vegdirektoratet og seks divisjoner</a:t>
            </a:r>
          </a:p>
        </p:txBody>
      </p:sp>
      <p:grpSp>
        <p:nvGrpSpPr>
          <p:cNvPr id="5" name="Gruppe 4" descr="Illustrasjon: vegdirektoratet og seks divisjoner">
            <a:extLst>
              <a:ext uri="{FF2B5EF4-FFF2-40B4-BE49-F238E27FC236}">
                <a16:creationId xmlns:a16="http://schemas.microsoft.com/office/drawing/2014/main" id="{642A9D8F-F18D-8E6E-D73D-B2E728842D7B}"/>
              </a:ext>
              <a:ext uri="{C183D7F6-B498-43B3-948B-1728B52AA6E4}">
                <adec:decorative xmlns:adec="http://schemas.microsoft.com/office/drawing/2017/decorative" val="0"/>
              </a:ext>
            </a:extLst>
          </p:cNvPr>
          <p:cNvGrpSpPr/>
          <p:nvPr/>
        </p:nvGrpSpPr>
        <p:grpSpPr>
          <a:xfrm>
            <a:off x="783402" y="1816100"/>
            <a:ext cx="10625196" cy="4340860"/>
            <a:chOff x="783402" y="1816100"/>
            <a:chExt cx="10625196" cy="4340860"/>
          </a:xfrm>
        </p:grpSpPr>
        <p:cxnSp>
          <p:nvCxnSpPr>
            <p:cNvPr id="31" name="Rett linje 30">
              <a:extLst>
                <a:ext uri="{FF2B5EF4-FFF2-40B4-BE49-F238E27FC236}">
                  <a16:creationId xmlns:a16="http://schemas.microsoft.com/office/drawing/2014/main" id="{CF465059-94C6-4174-9179-DE6220F71536}"/>
                </a:ext>
              </a:extLst>
            </p:cNvPr>
            <p:cNvCxnSpPr>
              <a:cxnSpLocks/>
            </p:cNvCxnSpPr>
            <p:nvPr/>
          </p:nvCxnSpPr>
          <p:spPr>
            <a:xfrm flipV="1">
              <a:off x="6101696" y="2628600"/>
              <a:ext cx="0" cy="149282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6517EF2E-3781-4D47-9BDD-2C0B89F1A93E}"/>
                </a:ext>
              </a:extLst>
            </p:cNvPr>
            <p:cNvCxnSpPr>
              <a:cxnSpLocks/>
            </p:cNvCxnSpPr>
            <p:nvPr/>
          </p:nvCxnSpPr>
          <p:spPr>
            <a:xfrm flipV="1">
              <a:off x="1619993" y="4108436"/>
              <a:ext cx="8952013" cy="12983"/>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kstSylinder 23">
              <a:extLst>
                <a:ext uri="{FF2B5EF4-FFF2-40B4-BE49-F238E27FC236}">
                  <a16:creationId xmlns:a16="http://schemas.microsoft.com/office/drawing/2014/main" id="{72AD711A-6293-FA69-CF04-749A479E6350}"/>
                </a:ext>
              </a:extLst>
            </p:cNvPr>
            <p:cNvSpPr txBox="1"/>
            <p:nvPr/>
          </p:nvSpPr>
          <p:spPr>
            <a:xfrm>
              <a:off x="5265104" y="1816100"/>
              <a:ext cx="1673184" cy="492443"/>
            </a:xfrm>
            <a:prstGeom prst="rect">
              <a:avLst/>
            </a:prstGeom>
            <a:solidFill>
              <a:schemeClr val="accent6">
                <a:lumMod val="75000"/>
                <a:lumOff val="25000"/>
              </a:schemeClr>
            </a:solidFill>
          </p:spPr>
          <p:txBody>
            <a:bodyPr wrap="square" rtlCol="0">
              <a:spAutoFit/>
            </a:bodyPr>
            <a:lstStyle/>
            <a:p>
              <a:pPr algn="ctr"/>
              <a:endParaRPr lang="nb-NO" sz="600" b="1">
                <a:solidFill>
                  <a:schemeClr val="bg1"/>
                </a:solidFill>
              </a:endParaRPr>
            </a:p>
            <a:p>
              <a:pPr algn="ctr"/>
              <a:r>
                <a:rPr lang="nb-NO" sz="1300" b="1">
                  <a:solidFill>
                    <a:schemeClr val="bg1"/>
                  </a:solidFill>
                  <a:latin typeface="Arial" panose="020B0604020202020204" pitchFamily="34" charset="0"/>
                  <a:cs typeface="Arial" panose="020B0604020202020204" pitchFamily="34" charset="0"/>
                </a:rPr>
                <a:t>Vegdirektoratet</a:t>
              </a:r>
            </a:p>
            <a:p>
              <a:pPr algn="ctr"/>
              <a:endParaRPr lang="nb-NO" sz="700" b="1">
                <a:solidFill>
                  <a:schemeClr val="bg1"/>
                </a:solidFill>
              </a:endParaRPr>
            </a:p>
          </p:txBody>
        </p:sp>
        <p:cxnSp>
          <p:nvCxnSpPr>
            <p:cNvPr id="25" name="Rett linje 24">
              <a:extLst>
                <a:ext uri="{FF2B5EF4-FFF2-40B4-BE49-F238E27FC236}">
                  <a16:creationId xmlns:a16="http://schemas.microsoft.com/office/drawing/2014/main" id="{1DB9FA8F-3C0E-40BF-F6EE-2287E266A8AF}"/>
                </a:ext>
              </a:extLst>
            </p:cNvPr>
            <p:cNvCxnSpPr>
              <a:cxnSpLocks/>
            </p:cNvCxnSpPr>
            <p:nvPr/>
          </p:nvCxnSpPr>
          <p:spPr>
            <a:xfrm flipV="1">
              <a:off x="1619993" y="4108436"/>
              <a:ext cx="0" cy="63055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7F1A11A7-4B6D-6ACC-0798-1A60814BC762}"/>
                </a:ext>
              </a:extLst>
            </p:cNvPr>
            <p:cNvCxnSpPr>
              <a:cxnSpLocks/>
            </p:cNvCxnSpPr>
            <p:nvPr/>
          </p:nvCxnSpPr>
          <p:spPr>
            <a:xfrm flipV="1">
              <a:off x="3410395" y="4108436"/>
              <a:ext cx="0" cy="63055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1F221F8D-CA02-04A3-BDF8-1CC795B77934}"/>
                </a:ext>
              </a:extLst>
            </p:cNvPr>
            <p:cNvCxnSpPr>
              <a:cxnSpLocks/>
            </p:cNvCxnSpPr>
            <p:nvPr/>
          </p:nvCxnSpPr>
          <p:spPr>
            <a:xfrm flipV="1">
              <a:off x="5200797" y="4108436"/>
              <a:ext cx="0" cy="63055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FFBED1CB-B454-FC0B-A9F7-78522065F397}"/>
                </a:ext>
              </a:extLst>
            </p:cNvPr>
            <p:cNvCxnSpPr>
              <a:cxnSpLocks/>
            </p:cNvCxnSpPr>
            <p:nvPr/>
          </p:nvCxnSpPr>
          <p:spPr>
            <a:xfrm flipV="1">
              <a:off x="6919967" y="4108436"/>
              <a:ext cx="0" cy="63055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54111EFE-BD70-9D52-0D98-3603202F60B3}"/>
                </a:ext>
              </a:extLst>
            </p:cNvPr>
            <p:cNvCxnSpPr>
              <a:cxnSpLocks/>
            </p:cNvCxnSpPr>
            <p:nvPr/>
          </p:nvCxnSpPr>
          <p:spPr>
            <a:xfrm flipV="1">
              <a:off x="8701186" y="4108436"/>
              <a:ext cx="0" cy="63055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5811C035-B2CC-B6A2-43C8-76CB261AF341}"/>
                </a:ext>
              </a:extLst>
            </p:cNvPr>
            <p:cNvCxnSpPr>
              <a:cxnSpLocks/>
            </p:cNvCxnSpPr>
            <p:nvPr/>
          </p:nvCxnSpPr>
          <p:spPr>
            <a:xfrm flipV="1">
              <a:off x="10572006" y="4108436"/>
              <a:ext cx="0" cy="63055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ekstSylinder 1">
              <a:extLst>
                <a:ext uri="{FF2B5EF4-FFF2-40B4-BE49-F238E27FC236}">
                  <a16:creationId xmlns:a16="http://schemas.microsoft.com/office/drawing/2014/main" id="{E947A6F4-D779-21A0-5420-8F703D498E9C}"/>
                </a:ext>
              </a:extLst>
            </p:cNvPr>
            <p:cNvSpPr txBox="1"/>
            <p:nvPr/>
          </p:nvSpPr>
          <p:spPr>
            <a:xfrm>
              <a:off x="783402" y="4423711"/>
              <a:ext cx="1673183" cy="492443"/>
            </a:xfrm>
            <a:prstGeom prst="rect">
              <a:avLst/>
            </a:prstGeom>
            <a:solidFill>
              <a:schemeClr val="accent6">
                <a:lumMod val="75000"/>
                <a:lumOff val="25000"/>
              </a:schemeClr>
            </a:solidFill>
          </p:spPr>
          <p:txBody>
            <a:bodyPr wrap="square" rtlCol="0">
              <a:spAutoFit/>
            </a:bodyPr>
            <a:lstStyle/>
            <a:p>
              <a:pPr algn="ctr"/>
              <a:r>
                <a:rPr lang="nb-NO" sz="1300" b="1">
                  <a:solidFill>
                    <a:schemeClr val="bg1"/>
                  </a:solidFill>
                  <a:latin typeface="Arial" panose="020B0604020202020204" pitchFamily="34" charset="0"/>
                  <a:cs typeface="Arial" panose="020B0604020202020204" pitchFamily="34" charset="0"/>
                </a:rPr>
                <a:t>Trafikant og kjøretøy</a:t>
              </a:r>
            </a:p>
          </p:txBody>
        </p:sp>
        <p:sp>
          <p:nvSpPr>
            <p:cNvPr id="12" name="TekstSylinder 11">
              <a:extLst>
                <a:ext uri="{FF2B5EF4-FFF2-40B4-BE49-F238E27FC236}">
                  <a16:creationId xmlns:a16="http://schemas.microsoft.com/office/drawing/2014/main" id="{F0664A76-3643-9A45-EFAA-D249F571A1CF}"/>
                </a:ext>
              </a:extLst>
            </p:cNvPr>
            <p:cNvSpPr txBox="1"/>
            <p:nvPr/>
          </p:nvSpPr>
          <p:spPr>
            <a:xfrm>
              <a:off x="2573803" y="4423711"/>
              <a:ext cx="1673183" cy="492443"/>
            </a:xfrm>
            <a:prstGeom prst="rect">
              <a:avLst/>
            </a:prstGeom>
            <a:solidFill>
              <a:schemeClr val="accent6">
                <a:lumMod val="75000"/>
                <a:lumOff val="25000"/>
              </a:schemeClr>
            </a:solidFill>
          </p:spPr>
          <p:txBody>
            <a:bodyPr wrap="square" rtlCol="0">
              <a:spAutoFit/>
            </a:bodyPr>
            <a:lstStyle/>
            <a:p>
              <a:pPr algn="ctr"/>
              <a:r>
                <a:rPr lang="nb-NO" sz="1300" b="1">
                  <a:solidFill>
                    <a:schemeClr val="bg1"/>
                  </a:solidFill>
                  <a:latin typeface="Arial" panose="020B0604020202020204" pitchFamily="34" charset="0"/>
                  <a:cs typeface="Arial" panose="020B0604020202020204" pitchFamily="34" charset="0"/>
                </a:rPr>
                <a:t>Transport og</a:t>
              </a:r>
            </a:p>
            <a:p>
              <a:pPr algn="ctr"/>
              <a:r>
                <a:rPr lang="nb-NO" sz="1300" b="1">
                  <a:solidFill>
                    <a:schemeClr val="bg1"/>
                  </a:solidFill>
                  <a:latin typeface="Arial" panose="020B0604020202020204" pitchFamily="34" charset="0"/>
                  <a:cs typeface="Arial" panose="020B0604020202020204" pitchFamily="34" charset="0"/>
                </a:rPr>
                <a:t>samfunn</a:t>
              </a:r>
            </a:p>
          </p:txBody>
        </p:sp>
        <p:sp>
          <p:nvSpPr>
            <p:cNvPr id="16" name="TekstSylinder 15">
              <a:extLst>
                <a:ext uri="{FF2B5EF4-FFF2-40B4-BE49-F238E27FC236}">
                  <a16:creationId xmlns:a16="http://schemas.microsoft.com/office/drawing/2014/main" id="{C23397EC-859D-4CE4-CDEF-73CFDB8025B4}"/>
                </a:ext>
              </a:extLst>
            </p:cNvPr>
            <p:cNvSpPr txBox="1"/>
            <p:nvPr/>
          </p:nvSpPr>
          <p:spPr>
            <a:xfrm>
              <a:off x="4364206" y="4423711"/>
              <a:ext cx="1673183" cy="492443"/>
            </a:xfrm>
            <a:prstGeom prst="rect">
              <a:avLst/>
            </a:prstGeom>
            <a:solidFill>
              <a:schemeClr val="accent6">
                <a:lumMod val="75000"/>
                <a:lumOff val="25000"/>
              </a:schemeClr>
            </a:solidFill>
          </p:spPr>
          <p:txBody>
            <a:bodyPr wrap="square" rtlCol="0">
              <a:spAutoFit/>
            </a:bodyPr>
            <a:lstStyle/>
            <a:p>
              <a:pPr algn="ctr"/>
              <a:endParaRPr lang="nb-NO" sz="600" b="1">
                <a:solidFill>
                  <a:schemeClr val="bg1"/>
                </a:solidFill>
                <a:latin typeface="Arial" panose="020B0604020202020204" pitchFamily="34" charset="0"/>
                <a:cs typeface="Arial" panose="020B0604020202020204" pitchFamily="34" charset="0"/>
              </a:endParaRPr>
            </a:p>
            <a:p>
              <a:pPr algn="ctr"/>
              <a:r>
                <a:rPr lang="nb-NO" sz="1300" b="1">
                  <a:solidFill>
                    <a:schemeClr val="bg1"/>
                  </a:solidFill>
                  <a:latin typeface="Arial" panose="020B0604020202020204" pitchFamily="34" charset="0"/>
                  <a:cs typeface="Arial" panose="020B0604020202020204" pitchFamily="34" charset="0"/>
                </a:rPr>
                <a:t>Utbygging</a:t>
              </a:r>
            </a:p>
            <a:p>
              <a:pPr algn="ctr"/>
              <a:endParaRPr lang="nb-NO" sz="700" b="1">
                <a:solidFill>
                  <a:schemeClr val="bg1"/>
                </a:solidFill>
                <a:latin typeface="Arial" panose="020B0604020202020204" pitchFamily="34" charset="0"/>
                <a:cs typeface="Arial" panose="020B0604020202020204" pitchFamily="34" charset="0"/>
              </a:endParaRPr>
            </a:p>
          </p:txBody>
        </p:sp>
        <p:sp>
          <p:nvSpPr>
            <p:cNvPr id="17" name="TekstSylinder 16">
              <a:extLst>
                <a:ext uri="{FF2B5EF4-FFF2-40B4-BE49-F238E27FC236}">
                  <a16:creationId xmlns:a16="http://schemas.microsoft.com/office/drawing/2014/main" id="{C725A27F-F5A4-BDE0-E2A6-43477830C007}"/>
                </a:ext>
              </a:extLst>
            </p:cNvPr>
            <p:cNvSpPr txBox="1"/>
            <p:nvPr/>
          </p:nvSpPr>
          <p:spPr>
            <a:xfrm>
              <a:off x="6154608" y="4423711"/>
              <a:ext cx="1673183" cy="492443"/>
            </a:xfrm>
            <a:prstGeom prst="rect">
              <a:avLst/>
            </a:prstGeom>
            <a:solidFill>
              <a:schemeClr val="accent6">
                <a:lumMod val="75000"/>
                <a:lumOff val="25000"/>
              </a:schemeClr>
            </a:solidFill>
          </p:spPr>
          <p:txBody>
            <a:bodyPr wrap="square" rtlCol="0">
              <a:spAutoFit/>
            </a:bodyPr>
            <a:lstStyle/>
            <a:p>
              <a:pPr algn="ctr"/>
              <a:r>
                <a:rPr lang="nb-NO" sz="1300" b="1">
                  <a:solidFill>
                    <a:schemeClr val="bg1"/>
                  </a:solidFill>
                  <a:latin typeface="Arial" panose="020B0604020202020204" pitchFamily="34" charset="0"/>
                  <a:cs typeface="Arial" panose="020B0604020202020204" pitchFamily="34" charset="0"/>
                </a:rPr>
                <a:t>Drift og</a:t>
              </a:r>
            </a:p>
            <a:p>
              <a:pPr algn="ctr"/>
              <a:r>
                <a:rPr lang="nb-NO" sz="1300" b="1">
                  <a:solidFill>
                    <a:schemeClr val="bg1"/>
                  </a:solidFill>
                  <a:latin typeface="Arial" panose="020B0604020202020204" pitchFamily="34" charset="0"/>
                  <a:cs typeface="Arial" panose="020B0604020202020204" pitchFamily="34" charset="0"/>
                </a:rPr>
                <a:t>vedlikehold</a:t>
              </a:r>
            </a:p>
          </p:txBody>
        </p:sp>
        <p:sp>
          <p:nvSpPr>
            <p:cNvPr id="22" name="TekstSylinder 21">
              <a:extLst>
                <a:ext uri="{FF2B5EF4-FFF2-40B4-BE49-F238E27FC236}">
                  <a16:creationId xmlns:a16="http://schemas.microsoft.com/office/drawing/2014/main" id="{04E79A79-2CE1-A619-B4B9-529C4A6F79C8}"/>
                </a:ext>
              </a:extLst>
            </p:cNvPr>
            <p:cNvSpPr txBox="1"/>
            <p:nvPr/>
          </p:nvSpPr>
          <p:spPr>
            <a:xfrm>
              <a:off x="7945010" y="4423711"/>
              <a:ext cx="1673184" cy="492443"/>
            </a:xfrm>
            <a:prstGeom prst="rect">
              <a:avLst/>
            </a:prstGeom>
            <a:solidFill>
              <a:schemeClr val="accent6">
                <a:lumMod val="75000"/>
                <a:lumOff val="25000"/>
              </a:schemeClr>
            </a:solidFill>
          </p:spPr>
          <p:txBody>
            <a:bodyPr wrap="square" rtlCol="0">
              <a:spAutoFit/>
            </a:bodyPr>
            <a:lstStyle/>
            <a:p>
              <a:pPr algn="ctr"/>
              <a:r>
                <a:rPr lang="nb-NO" sz="1300" b="1">
                  <a:solidFill>
                    <a:schemeClr val="bg1"/>
                  </a:solidFill>
                  <a:latin typeface="Arial" panose="020B0604020202020204" pitchFamily="34" charset="0"/>
                  <a:cs typeface="Arial" panose="020B0604020202020204" pitchFamily="34" charset="0"/>
                </a:rPr>
                <a:t>Fellesfunksjoner</a:t>
              </a:r>
            </a:p>
            <a:p>
              <a:pPr algn="ctr"/>
              <a:r>
                <a:rPr lang="nb-NO" sz="1300" b="1">
                  <a:solidFill>
                    <a:schemeClr val="bg1"/>
                  </a:solidFill>
                  <a:latin typeface="Arial" panose="020B0604020202020204" pitchFamily="34" charset="0"/>
                  <a:cs typeface="Arial" panose="020B0604020202020204" pitchFamily="34" charset="0"/>
                </a:rPr>
                <a:t>og HR</a:t>
              </a:r>
            </a:p>
          </p:txBody>
        </p:sp>
        <p:sp>
          <p:nvSpPr>
            <p:cNvPr id="23" name="TekstSylinder 22">
              <a:extLst>
                <a:ext uri="{FF2B5EF4-FFF2-40B4-BE49-F238E27FC236}">
                  <a16:creationId xmlns:a16="http://schemas.microsoft.com/office/drawing/2014/main" id="{2F102D91-9465-207E-09A0-D62CAD72F94F}"/>
                </a:ext>
              </a:extLst>
            </p:cNvPr>
            <p:cNvSpPr txBox="1"/>
            <p:nvPr/>
          </p:nvSpPr>
          <p:spPr>
            <a:xfrm>
              <a:off x="9735414" y="4423711"/>
              <a:ext cx="1673184" cy="492443"/>
            </a:xfrm>
            <a:prstGeom prst="rect">
              <a:avLst/>
            </a:prstGeom>
            <a:solidFill>
              <a:schemeClr val="accent6">
                <a:lumMod val="75000"/>
                <a:lumOff val="25000"/>
              </a:schemeClr>
            </a:solidFill>
          </p:spPr>
          <p:txBody>
            <a:bodyPr wrap="square" rtlCol="0">
              <a:spAutoFit/>
            </a:bodyPr>
            <a:lstStyle/>
            <a:p>
              <a:pPr algn="ctr"/>
              <a:endParaRPr lang="nb-NO" sz="600" b="1">
                <a:solidFill>
                  <a:schemeClr val="bg1"/>
                </a:solidFill>
                <a:latin typeface="Arial" panose="020B0604020202020204" pitchFamily="34" charset="0"/>
                <a:cs typeface="Arial" panose="020B0604020202020204" pitchFamily="34" charset="0"/>
              </a:endParaRPr>
            </a:p>
            <a:p>
              <a:pPr algn="ctr"/>
              <a:r>
                <a:rPr lang="nb-NO" sz="1300" b="1">
                  <a:solidFill>
                    <a:schemeClr val="bg1"/>
                  </a:solidFill>
                  <a:latin typeface="Arial" panose="020B0604020202020204" pitchFamily="34" charset="0"/>
                  <a:cs typeface="Arial" panose="020B0604020202020204" pitchFamily="34" charset="0"/>
                </a:rPr>
                <a:t>IT</a:t>
              </a:r>
            </a:p>
            <a:p>
              <a:pPr algn="ctr"/>
              <a:endParaRPr lang="nb-NO" sz="700" b="1">
                <a:solidFill>
                  <a:schemeClr val="bg1"/>
                </a:solidFill>
                <a:latin typeface="Arial" panose="020B0604020202020204" pitchFamily="34" charset="0"/>
                <a:cs typeface="Arial" panose="020B0604020202020204" pitchFamily="34" charset="0"/>
              </a:endParaRPr>
            </a:p>
          </p:txBody>
        </p:sp>
        <p:sp>
          <p:nvSpPr>
            <p:cNvPr id="35" name="Rektangel 34">
              <a:extLst>
                <a:ext uri="{FF2B5EF4-FFF2-40B4-BE49-F238E27FC236}">
                  <a16:creationId xmlns:a16="http://schemas.microsoft.com/office/drawing/2014/main" id="{9E7ECD4A-A8DC-E45E-7768-FFACFE097586}"/>
                </a:ext>
              </a:extLst>
            </p:cNvPr>
            <p:cNvSpPr/>
            <p:nvPr/>
          </p:nvSpPr>
          <p:spPr>
            <a:xfrm>
              <a:off x="5265104" y="2308543"/>
              <a:ext cx="1673182" cy="1240806"/>
            </a:xfrm>
            <a:prstGeom prst="rect">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6" name="Rektangel 35">
              <a:extLst>
                <a:ext uri="{FF2B5EF4-FFF2-40B4-BE49-F238E27FC236}">
                  <a16:creationId xmlns:a16="http://schemas.microsoft.com/office/drawing/2014/main" id="{D9244FB1-E24F-D008-AE32-CD24F89EEBB1}"/>
                </a:ext>
              </a:extLst>
            </p:cNvPr>
            <p:cNvSpPr/>
            <p:nvPr/>
          </p:nvSpPr>
          <p:spPr>
            <a:xfrm>
              <a:off x="783403" y="4916154"/>
              <a:ext cx="1673182" cy="1240806"/>
            </a:xfrm>
            <a:prstGeom prst="rect">
              <a:avLst/>
            </a:prstGeom>
            <a:solidFill>
              <a:srgbClr val="008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7" name="Rektangel 36">
              <a:extLst>
                <a:ext uri="{FF2B5EF4-FFF2-40B4-BE49-F238E27FC236}">
                  <a16:creationId xmlns:a16="http://schemas.microsoft.com/office/drawing/2014/main" id="{6DE2FCC4-E6A6-A45F-6B91-A583E031F09A}"/>
                </a:ext>
              </a:extLst>
            </p:cNvPr>
            <p:cNvSpPr/>
            <p:nvPr/>
          </p:nvSpPr>
          <p:spPr>
            <a:xfrm>
              <a:off x="2573805" y="4916154"/>
              <a:ext cx="1673182" cy="1240806"/>
            </a:xfrm>
            <a:prstGeom prst="rect">
              <a:avLst/>
            </a:prstGeom>
            <a:solidFill>
              <a:srgbClr val="008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8" name="Rektangel 37">
              <a:extLst>
                <a:ext uri="{FF2B5EF4-FFF2-40B4-BE49-F238E27FC236}">
                  <a16:creationId xmlns:a16="http://schemas.microsoft.com/office/drawing/2014/main" id="{0F8566C9-DC8F-B859-013F-0E25DE778381}"/>
                </a:ext>
              </a:extLst>
            </p:cNvPr>
            <p:cNvSpPr/>
            <p:nvPr/>
          </p:nvSpPr>
          <p:spPr>
            <a:xfrm>
              <a:off x="4364208" y="4916154"/>
              <a:ext cx="1673182" cy="1240806"/>
            </a:xfrm>
            <a:prstGeom prst="rect">
              <a:avLst/>
            </a:prstGeom>
            <a:solidFill>
              <a:srgbClr val="008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9" name="Rektangel 38">
              <a:extLst>
                <a:ext uri="{FF2B5EF4-FFF2-40B4-BE49-F238E27FC236}">
                  <a16:creationId xmlns:a16="http://schemas.microsoft.com/office/drawing/2014/main" id="{33C139BC-2EDB-C0E0-4A10-14A2F4D66C34}"/>
                </a:ext>
              </a:extLst>
            </p:cNvPr>
            <p:cNvSpPr/>
            <p:nvPr/>
          </p:nvSpPr>
          <p:spPr>
            <a:xfrm>
              <a:off x="6154610" y="4916154"/>
              <a:ext cx="1673182" cy="1240806"/>
            </a:xfrm>
            <a:prstGeom prst="rect">
              <a:avLst/>
            </a:prstGeom>
            <a:solidFill>
              <a:srgbClr val="008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0" name="Rektangel 39">
              <a:extLst>
                <a:ext uri="{FF2B5EF4-FFF2-40B4-BE49-F238E27FC236}">
                  <a16:creationId xmlns:a16="http://schemas.microsoft.com/office/drawing/2014/main" id="{91F1AAB6-C080-9DDA-EE30-A3370F930F45}"/>
                </a:ext>
              </a:extLst>
            </p:cNvPr>
            <p:cNvSpPr/>
            <p:nvPr/>
          </p:nvSpPr>
          <p:spPr>
            <a:xfrm>
              <a:off x="7945012" y="4916154"/>
              <a:ext cx="1673182" cy="1240806"/>
            </a:xfrm>
            <a:prstGeom prst="rect">
              <a:avLst/>
            </a:prstGeom>
            <a:solidFill>
              <a:srgbClr val="008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1" name="Rektangel 40">
              <a:extLst>
                <a:ext uri="{FF2B5EF4-FFF2-40B4-BE49-F238E27FC236}">
                  <a16:creationId xmlns:a16="http://schemas.microsoft.com/office/drawing/2014/main" id="{6BA6CFDB-E87B-B5A0-AEE3-0581B8044386}"/>
                </a:ext>
              </a:extLst>
            </p:cNvPr>
            <p:cNvSpPr/>
            <p:nvPr/>
          </p:nvSpPr>
          <p:spPr>
            <a:xfrm>
              <a:off x="9735414" y="4916154"/>
              <a:ext cx="1673182" cy="1240806"/>
            </a:xfrm>
            <a:prstGeom prst="rect">
              <a:avLst/>
            </a:prstGeom>
            <a:solidFill>
              <a:srgbClr val="008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8" name="Grafikk 17" descr="Databehandling i skyen kontur">
              <a:extLst>
                <a:ext uri="{FF2B5EF4-FFF2-40B4-BE49-F238E27FC236}">
                  <a16:creationId xmlns:a16="http://schemas.microsoft.com/office/drawing/2014/main" id="{8DA0A1B7-BFD7-48B0-2D0E-81BF0FB74C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89092" y="4950405"/>
              <a:ext cx="1165823" cy="1165823"/>
            </a:xfrm>
            <a:prstGeom prst="rect">
              <a:avLst/>
            </a:prstGeom>
          </p:spPr>
        </p:pic>
        <p:pic>
          <p:nvPicPr>
            <p:cNvPr id="42" name="Grafikk 41" descr="Gruppe med menn kontur">
              <a:extLst>
                <a:ext uri="{FF2B5EF4-FFF2-40B4-BE49-F238E27FC236}">
                  <a16:creationId xmlns:a16="http://schemas.microsoft.com/office/drawing/2014/main" id="{8F66FC46-1FB7-5031-9447-36AAB717749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53730" y="4991137"/>
              <a:ext cx="1055745" cy="1055745"/>
            </a:xfrm>
            <a:prstGeom prst="rect">
              <a:avLst/>
            </a:prstGeom>
          </p:spPr>
        </p:pic>
        <p:pic>
          <p:nvPicPr>
            <p:cNvPr id="54" name="Grafikk 53" descr="Gravemaskin kontur">
              <a:extLst>
                <a:ext uri="{FF2B5EF4-FFF2-40B4-BE49-F238E27FC236}">
                  <a16:creationId xmlns:a16="http://schemas.microsoft.com/office/drawing/2014/main" id="{D75E05B4-178C-BC8B-AB2E-409A21F776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01978" y="4937738"/>
              <a:ext cx="1197638" cy="1197637"/>
            </a:xfrm>
            <a:prstGeom prst="rect">
              <a:avLst/>
            </a:prstGeom>
          </p:spPr>
        </p:pic>
        <p:pic>
          <p:nvPicPr>
            <p:cNvPr id="56" name="Grafikk 55" descr="Vei kontur">
              <a:extLst>
                <a:ext uri="{FF2B5EF4-FFF2-40B4-BE49-F238E27FC236}">
                  <a16:creationId xmlns:a16="http://schemas.microsoft.com/office/drawing/2014/main" id="{9121E8EC-CACF-E336-BFDC-C2BAF269E89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09920" y="4989123"/>
              <a:ext cx="1088309" cy="1088309"/>
            </a:xfrm>
            <a:prstGeom prst="rect">
              <a:avLst/>
            </a:prstGeom>
          </p:spPr>
        </p:pic>
        <p:pic>
          <p:nvPicPr>
            <p:cNvPr id="20" name="Grafikk 19">
              <a:extLst>
                <a:ext uri="{FF2B5EF4-FFF2-40B4-BE49-F238E27FC236}">
                  <a16:creationId xmlns:a16="http://schemas.microsoft.com/office/drawing/2014/main" id="{E5F95732-AD4D-DCC9-B1DF-934D58CF06B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53947" y="5007296"/>
              <a:ext cx="1074503" cy="946742"/>
            </a:xfrm>
            <a:prstGeom prst="rect">
              <a:avLst/>
            </a:prstGeom>
          </p:spPr>
        </p:pic>
        <p:pic>
          <p:nvPicPr>
            <p:cNvPr id="33" name="Grafikk 32">
              <a:extLst>
                <a:ext uri="{FF2B5EF4-FFF2-40B4-BE49-F238E27FC236}">
                  <a16:creationId xmlns:a16="http://schemas.microsoft.com/office/drawing/2014/main" id="{8C2A020F-0F6F-6542-60C0-93E53641C28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67846" y="5542122"/>
              <a:ext cx="617149" cy="435057"/>
            </a:xfrm>
            <a:prstGeom prst="rect">
              <a:avLst/>
            </a:prstGeom>
          </p:spPr>
        </p:pic>
        <p:pic>
          <p:nvPicPr>
            <p:cNvPr id="43" name="Grafikk 42" descr="Bil kontur">
              <a:extLst>
                <a:ext uri="{FF2B5EF4-FFF2-40B4-BE49-F238E27FC236}">
                  <a16:creationId xmlns:a16="http://schemas.microsoft.com/office/drawing/2014/main" id="{F179B36D-8F67-3CA6-7F4F-5D19FDD2C36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241489" y="4892593"/>
              <a:ext cx="715249" cy="715249"/>
            </a:xfrm>
            <a:prstGeom prst="rect">
              <a:avLst/>
            </a:prstGeom>
          </p:spPr>
        </p:pic>
      </p:grpSp>
      <p:pic>
        <p:nvPicPr>
          <p:cNvPr id="7" name="Grafikk 6">
            <a:extLst>
              <a:ext uri="{FF2B5EF4-FFF2-40B4-BE49-F238E27FC236}">
                <a16:creationId xmlns:a16="http://schemas.microsoft.com/office/drawing/2014/main" id="{6644D345-A426-56D0-86D1-419A801C7D96}"/>
              </a:ext>
              <a:ext uri="{C183D7F6-B498-43B3-948B-1728B52AA6E4}">
                <adec:decorative xmlns:adec="http://schemas.microsoft.com/office/drawing/2017/decorative" val="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624512" y="2425678"/>
            <a:ext cx="942976" cy="942976"/>
          </a:xfrm>
          <a:prstGeom prst="rect">
            <a:avLst/>
          </a:prstGeom>
        </p:spPr>
      </p:pic>
      <p:sp>
        <p:nvSpPr>
          <p:cNvPr id="8" name="TekstSylinder 7">
            <a:extLst>
              <a:ext uri="{FF2B5EF4-FFF2-40B4-BE49-F238E27FC236}">
                <a16:creationId xmlns:a16="http://schemas.microsoft.com/office/drawing/2014/main" id="{E6F7A7AF-6C59-C8AD-D1A0-7EB31D507438}"/>
              </a:ext>
            </a:extLst>
          </p:cNvPr>
          <p:cNvSpPr txBox="1"/>
          <p:nvPr/>
        </p:nvSpPr>
        <p:spPr>
          <a:xfrm>
            <a:off x="9634889" y="6627168"/>
            <a:ext cx="2557111" cy="230832"/>
          </a:xfrm>
          <a:prstGeom prst="rect">
            <a:avLst/>
          </a:prstGeom>
          <a:noFill/>
        </p:spPr>
        <p:txBody>
          <a:bodyPr wrap="none" rtlCol="0">
            <a:spAutoFit/>
          </a:bodyPr>
          <a:lstStyle/>
          <a:p>
            <a:pPr algn="r"/>
            <a:r>
              <a:rPr lang="nb-NO" sz="900">
                <a:solidFill>
                  <a:schemeClr val="bg2">
                    <a:lumMod val="50000"/>
                  </a:schemeClr>
                </a:solidFill>
                <a:latin typeface="Arial" panose="020B0604020202020204" pitchFamily="34" charset="0"/>
                <a:cs typeface="Arial" panose="020B0604020202020204" pitchFamily="34" charset="0"/>
              </a:rPr>
              <a:t>Illustrasjon Statens vegvesen / Colourbox.com</a:t>
            </a:r>
          </a:p>
        </p:txBody>
      </p:sp>
      <p:sp>
        <p:nvSpPr>
          <p:cNvPr id="4" name="Ellipse 3">
            <a:extLst>
              <a:ext uri="{FF2B5EF4-FFF2-40B4-BE49-F238E27FC236}">
                <a16:creationId xmlns:a16="http://schemas.microsoft.com/office/drawing/2014/main" id="{411FBF65-A42A-0E5A-F7C8-3BFFC0E9C0D1}"/>
              </a:ext>
            </a:extLst>
          </p:cNvPr>
          <p:cNvSpPr/>
          <p:nvPr/>
        </p:nvSpPr>
        <p:spPr>
          <a:xfrm>
            <a:off x="5725440" y="4156616"/>
            <a:ext cx="2513151" cy="2429806"/>
          </a:xfrm>
          <a:prstGeom prst="ellipse">
            <a:avLst/>
          </a:prstGeom>
          <a:solidFill>
            <a:schemeClr val="accent1">
              <a:alpha val="1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9193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5D89B576-0001-4900-9F91-13355DB7C6E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24" name="Object 23" hidden="1">
                        <a:extLst>
                          <a:ext uri="{FF2B5EF4-FFF2-40B4-BE49-F238E27FC236}">
                            <a16:creationId xmlns:a16="http://schemas.microsoft.com/office/drawing/2014/main" id="{5D89B576-0001-4900-9F91-13355DB7C6E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11" name="Group 10">
            <a:extLst>
              <a:ext uri="{FF2B5EF4-FFF2-40B4-BE49-F238E27FC236}">
                <a16:creationId xmlns:a16="http://schemas.microsoft.com/office/drawing/2014/main" id="{D3647682-1BB8-45AB-A37B-276D6BD986D1}"/>
              </a:ext>
            </a:extLst>
          </p:cNvPr>
          <p:cNvGrpSpPr/>
          <p:nvPr/>
        </p:nvGrpSpPr>
        <p:grpSpPr>
          <a:xfrm>
            <a:off x="0" y="-3954"/>
            <a:ext cx="12210893" cy="6861954"/>
            <a:chOff x="0" y="-3954"/>
            <a:chExt cx="12210893" cy="6861954"/>
          </a:xfrm>
        </p:grpSpPr>
        <p:pic>
          <p:nvPicPr>
            <p:cNvPr id="2" name="Picture 4">
              <a:extLst>
                <a:ext uri="{FF2B5EF4-FFF2-40B4-BE49-F238E27FC236}">
                  <a16:creationId xmlns:a16="http://schemas.microsoft.com/office/drawing/2014/main" id="{2B19203E-1991-5076-33A3-EA267CE00AB9}"/>
                </a:ext>
              </a:extLst>
            </p:cNvPr>
            <p:cNvPicPr>
              <a:picLocks noChangeAspect="1" noChangeArrowheads="1"/>
            </p:cNvPicPr>
            <p:nvPr/>
          </p:nvPicPr>
          <p:blipFill rotWithShape="1">
            <a:blip r:embed="rId6"/>
            <a:srcRect t="12499" b="183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ktangel 13">
              <a:extLst>
                <a:ext uri="{FF2B5EF4-FFF2-40B4-BE49-F238E27FC236}">
                  <a16:creationId xmlns:a16="http://schemas.microsoft.com/office/drawing/2014/main" id="{F85E6A24-CF6F-72CA-0DD6-8F0850C85C89}"/>
                </a:ext>
              </a:extLst>
            </p:cNvPr>
            <p:cNvSpPr/>
            <p:nvPr/>
          </p:nvSpPr>
          <p:spPr>
            <a:xfrm>
              <a:off x="0" y="0"/>
              <a:ext cx="12192000" cy="3429000"/>
            </a:xfrm>
            <a:prstGeom prst="rect">
              <a:avLst/>
            </a:prstGeom>
            <a:gradFill>
              <a:gsLst>
                <a:gs pos="48000">
                  <a:schemeClr val="accent1">
                    <a:lumMod val="5000"/>
                    <a:lumOff val="95000"/>
                    <a:alpha val="76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ktangel 14">
              <a:extLst>
                <a:ext uri="{FF2B5EF4-FFF2-40B4-BE49-F238E27FC236}">
                  <a16:creationId xmlns:a16="http://schemas.microsoft.com/office/drawing/2014/main" id="{DEAE9C88-7CC4-E841-17D1-50EF317F3919}"/>
                </a:ext>
              </a:extLst>
            </p:cNvPr>
            <p:cNvSpPr/>
            <p:nvPr/>
          </p:nvSpPr>
          <p:spPr>
            <a:xfrm rot="10800000">
              <a:off x="18893" y="5916706"/>
              <a:ext cx="7484566" cy="941292"/>
            </a:xfrm>
            <a:prstGeom prst="rect">
              <a:avLst/>
            </a:prstGeom>
            <a:gradFill>
              <a:gsLst>
                <a:gs pos="0">
                  <a:schemeClr val="accent4">
                    <a:lumMod val="75000"/>
                    <a:alpha val="24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ktangel 24">
              <a:extLst>
                <a:ext uri="{FF2B5EF4-FFF2-40B4-BE49-F238E27FC236}">
                  <a16:creationId xmlns:a16="http://schemas.microsoft.com/office/drawing/2014/main" id="{119123E3-DF22-E607-7A72-37DEB6CB96A8}"/>
                </a:ext>
              </a:extLst>
            </p:cNvPr>
            <p:cNvSpPr/>
            <p:nvPr/>
          </p:nvSpPr>
          <p:spPr>
            <a:xfrm>
              <a:off x="18893" y="-3954"/>
              <a:ext cx="12192000" cy="1687611"/>
            </a:xfrm>
            <a:prstGeom prst="rect">
              <a:avLst/>
            </a:prstGeom>
            <a:gradFill>
              <a:gsLst>
                <a:gs pos="0">
                  <a:srgbClr val="0070C0">
                    <a:alpha val="28000"/>
                  </a:srgb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ktangel 2">
              <a:extLst>
                <a:ext uri="{FF2B5EF4-FFF2-40B4-BE49-F238E27FC236}">
                  <a16:creationId xmlns:a16="http://schemas.microsoft.com/office/drawing/2014/main" id="{CF5808D8-D8B7-AFF6-FF39-C16447674CB9}"/>
                </a:ext>
              </a:extLst>
            </p:cNvPr>
            <p:cNvSpPr/>
            <p:nvPr/>
          </p:nvSpPr>
          <p:spPr>
            <a:xfrm rot="10800000" flipH="1">
              <a:off x="8651111" y="5916704"/>
              <a:ext cx="3521996" cy="941292"/>
            </a:xfrm>
            <a:prstGeom prst="rect">
              <a:avLst/>
            </a:prstGeom>
            <a:gradFill>
              <a:gsLst>
                <a:gs pos="0">
                  <a:schemeClr val="accent4">
                    <a:lumMod val="75000"/>
                    <a:alpha val="24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17" name="TekstSylinder 5">
            <a:extLst>
              <a:ext uri="{FF2B5EF4-FFF2-40B4-BE49-F238E27FC236}">
                <a16:creationId xmlns:a16="http://schemas.microsoft.com/office/drawing/2014/main" id="{36F75A1C-217D-E5CA-38F6-4B5DAD04027E}"/>
              </a:ext>
            </a:extLst>
          </p:cNvPr>
          <p:cNvSpPr txBox="1"/>
          <p:nvPr/>
        </p:nvSpPr>
        <p:spPr>
          <a:xfrm>
            <a:off x="8326633" y="6493456"/>
            <a:ext cx="3763767" cy="276999"/>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chemeClr val="bg1"/>
                </a:solidFill>
                <a:effectLst/>
                <a:uLnTx/>
                <a:uFillTx/>
                <a:ea typeface="+mn-ea"/>
                <a:cs typeface="+mn-cs"/>
              </a:rPr>
              <a:t>Foto: </a:t>
            </a:r>
            <a:r>
              <a:rPr lang="nb-NO" sz="1200" b="0" i="0">
                <a:solidFill>
                  <a:schemeClr val="bg1"/>
                </a:solidFill>
                <a:effectLst/>
              </a:rPr>
              <a:t>Malin Mathisen</a:t>
            </a:r>
            <a:endParaRPr kumimoji="0" lang="nb-NO" sz="1200" b="0" i="0" u="none" strike="noStrike" kern="1200" cap="none" spc="0" normalizeH="0" baseline="0" noProof="0">
              <a:ln>
                <a:noFill/>
              </a:ln>
              <a:solidFill>
                <a:schemeClr val="bg1"/>
              </a:solidFill>
              <a:effectLst/>
              <a:uLnTx/>
              <a:uFillTx/>
              <a:ea typeface="+mn-ea"/>
              <a:cs typeface="Calibri"/>
            </a:endParaRPr>
          </a:p>
        </p:txBody>
      </p:sp>
      <p:sp>
        <p:nvSpPr>
          <p:cNvPr id="27" name="Rektangel 26">
            <a:extLst>
              <a:ext uri="{FF2B5EF4-FFF2-40B4-BE49-F238E27FC236}">
                <a16:creationId xmlns:a16="http://schemas.microsoft.com/office/drawing/2014/main" id="{297BC35C-F75A-F1BA-ED82-9B8D8A7C942E}"/>
              </a:ext>
            </a:extLst>
          </p:cNvPr>
          <p:cNvSpPr/>
          <p:nvPr/>
        </p:nvSpPr>
        <p:spPr>
          <a:xfrm>
            <a:off x="851968" y="1942129"/>
            <a:ext cx="2736000" cy="3746655"/>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ekstSylinder 6">
            <a:extLst>
              <a:ext uri="{FF2B5EF4-FFF2-40B4-BE49-F238E27FC236}">
                <a16:creationId xmlns:a16="http://schemas.microsoft.com/office/drawing/2014/main" id="{02B2097F-C586-1312-86BB-F758A76B8855}"/>
              </a:ext>
            </a:extLst>
          </p:cNvPr>
          <p:cNvSpPr txBox="1"/>
          <p:nvPr/>
        </p:nvSpPr>
        <p:spPr>
          <a:xfrm>
            <a:off x="848317" y="3399959"/>
            <a:ext cx="2704701" cy="1446550"/>
          </a:xfrm>
          <a:prstGeom prst="rect">
            <a:avLst/>
          </a:prstGeom>
          <a:noFill/>
        </p:spPr>
        <p:txBody>
          <a:bodyPr wrap="square" lIns="91440" tIns="45720" rIns="91440" bIns="45720" rtlCol="0" anchor="t">
            <a:spAutoFit/>
          </a:bodyPr>
          <a:lstStyle/>
          <a:p>
            <a:pPr algn="ctr"/>
            <a:r>
              <a:rPr lang="nb-NO" sz="2200" b="1">
                <a:solidFill>
                  <a:schemeClr val="accent2"/>
                </a:solidFill>
              </a:rPr>
              <a:t>Grønt og rettferdig samfunn</a:t>
            </a:r>
          </a:p>
          <a:p>
            <a:pPr algn="ctr"/>
            <a:endParaRPr lang="nb-NO" sz="2200" b="1">
              <a:solidFill>
                <a:schemeClr val="accent2"/>
              </a:solidFill>
            </a:endParaRPr>
          </a:p>
          <a:p>
            <a:pPr algn="ctr"/>
            <a:endParaRPr lang="nb-NO" sz="2200" b="1">
              <a:solidFill>
                <a:schemeClr val="accent2"/>
              </a:solidFill>
            </a:endParaRPr>
          </a:p>
        </p:txBody>
      </p:sp>
      <p:pic>
        <p:nvPicPr>
          <p:cNvPr id="16" name="Graphic 15" descr="World outline">
            <a:extLst>
              <a:ext uri="{FF2B5EF4-FFF2-40B4-BE49-F238E27FC236}">
                <a16:creationId xmlns:a16="http://schemas.microsoft.com/office/drawing/2014/main" id="{46971DFA-998F-4BAB-873B-571FC60678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61667" y="2222659"/>
            <a:ext cx="1278000" cy="1278000"/>
          </a:xfrm>
          <a:prstGeom prst="rect">
            <a:avLst/>
          </a:prstGeom>
        </p:spPr>
      </p:pic>
      <p:sp>
        <p:nvSpPr>
          <p:cNvPr id="26" name="Rektangel 25">
            <a:extLst>
              <a:ext uri="{FF2B5EF4-FFF2-40B4-BE49-F238E27FC236}">
                <a16:creationId xmlns:a16="http://schemas.microsoft.com/office/drawing/2014/main" id="{7EBFC2D6-2071-1680-EF13-D49F7216495E}"/>
              </a:ext>
            </a:extLst>
          </p:cNvPr>
          <p:cNvSpPr/>
          <p:nvPr/>
        </p:nvSpPr>
        <p:spPr>
          <a:xfrm>
            <a:off x="4848548" y="1942129"/>
            <a:ext cx="2736000" cy="3746655"/>
          </a:xfrm>
          <a:prstGeom prst="rect">
            <a:avLst/>
          </a:prstGeom>
          <a:solidFill>
            <a:srgbClr val="FFFFFF">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kstSylinder 11">
            <a:extLst>
              <a:ext uri="{FF2B5EF4-FFF2-40B4-BE49-F238E27FC236}">
                <a16:creationId xmlns:a16="http://schemas.microsoft.com/office/drawing/2014/main" id="{C65DEF6F-9DEA-B6FD-F979-48C29532DF6B}"/>
              </a:ext>
            </a:extLst>
          </p:cNvPr>
          <p:cNvSpPr txBox="1"/>
          <p:nvPr/>
        </p:nvSpPr>
        <p:spPr>
          <a:xfrm>
            <a:off x="4925548" y="3420177"/>
            <a:ext cx="2494904" cy="430887"/>
          </a:xfrm>
          <a:prstGeom prst="rect">
            <a:avLst/>
          </a:prstGeom>
          <a:noFill/>
        </p:spPr>
        <p:txBody>
          <a:bodyPr wrap="square" rtlCol="0">
            <a:spAutoFit/>
          </a:bodyPr>
          <a:lstStyle/>
          <a:p>
            <a:pPr algn="ctr"/>
            <a:r>
              <a:rPr lang="nb-NO" sz="2200" b="1">
                <a:solidFill>
                  <a:schemeClr val="accent2"/>
                </a:solidFill>
              </a:rPr>
              <a:t>Samfunnsoppdrag</a:t>
            </a:r>
          </a:p>
        </p:txBody>
      </p:sp>
      <p:sp>
        <p:nvSpPr>
          <p:cNvPr id="32" name="TekstSylinder 31">
            <a:extLst>
              <a:ext uri="{FF2B5EF4-FFF2-40B4-BE49-F238E27FC236}">
                <a16:creationId xmlns:a16="http://schemas.microsoft.com/office/drawing/2014/main" id="{413D3863-0E09-E826-C911-F8B646FAFC5A}"/>
              </a:ext>
            </a:extLst>
          </p:cNvPr>
          <p:cNvSpPr txBox="1"/>
          <p:nvPr/>
        </p:nvSpPr>
        <p:spPr>
          <a:xfrm>
            <a:off x="4907999" y="4210050"/>
            <a:ext cx="2509847" cy="738664"/>
          </a:xfrm>
          <a:prstGeom prst="rect">
            <a:avLst/>
          </a:prstGeom>
          <a:noFill/>
        </p:spPr>
        <p:txBody>
          <a:bodyPr wrap="square" rtlCol="0">
            <a:spAutoFit/>
          </a:bodyPr>
          <a:lstStyle>
            <a:defPPr>
              <a:defRPr lang="en-US"/>
            </a:defPPr>
            <a:lvl1pPr algn="ctr">
              <a:defRPr sz="1400">
                <a:solidFill>
                  <a:schemeClr val="accent2"/>
                </a:solidFill>
              </a:defRPr>
            </a:lvl1pPr>
          </a:lstStyle>
          <a:p>
            <a:r>
              <a:rPr lang="nb-NO"/>
              <a:t>Vi leverer et fremtidsrettet, effektiv, miljøvennlig og trygt transportsystem</a:t>
            </a:r>
          </a:p>
        </p:txBody>
      </p:sp>
      <p:pic>
        <p:nvPicPr>
          <p:cNvPr id="37" name="Graphic 36" descr="Open hand with plant outline">
            <a:extLst>
              <a:ext uri="{FF2B5EF4-FFF2-40B4-BE49-F238E27FC236}">
                <a16:creationId xmlns:a16="http://schemas.microsoft.com/office/drawing/2014/main" id="{0381E283-E75F-4C43-ABE2-54F7F7CFF19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57186" y="2181735"/>
            <a:ext cx="1277629" cy="1277629"/>
          </a:xfrm>
          <a:prstGeom prst="rect">
            <a:avLst/>
          </a:prstGeom>
        </p:spPr>
      </p:pic>
      <p:sp>
        <p:nvSpPr>
          <p:cNvPr id="41" name="Rektangel 27">
            <a:extLst>
              <a:ext uri="{FF2B5EF4-FFF2-40B4-BE49-F238E27FC236}">
                <a16:creationId xmlns:a16="http://schemas.microsoft.com/office/drawing/2014/main" id="{84E928DF-1C98-4823-8ADE-575C1749A42E}"/>
              </a:ext>
            </a:extLst>
          </p:cNvPr>
          <p:cNvSpPr/>
          <p:nvPr/>
        </p:nvSpPr>
        <p:spPr>
          <a:xfrm>
            <a:off x="8623332" y="1942129"/>
            <a:ext cx="2736000" cy="3746655"/>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3" name="TekstSylinder 8">
            <a:extLst>
              <a:ext uri="{FF2B5EF4-FFF2-40B4-BE49-F238E27FC236}">
                <a16:creationId xmlns:a16="http://schemas.microsoft.com/office/drawing/2014/main" id="{6CEE60C2-4838-4D11-A862-E5B54C577DF0}"/>
              </a:ext>
            </a:extLst>
          </p:cNvPr>
          <p:cNvSpPr txBox="1"/>
          <p:nvPr/>
        </p:nvSpPr>
        <p:spPr>
          <a:xfrm>
            <a:off x="8530312" y="3434795"/>
            <a:ext cx="2973705" cy="430887"/>
          </a:xfrm>
          <a:prstGeom prst="rect">
            <a:avLst/>
          </a:prstGeom>
          <a:noFill/>
        </p:spPr>
        <p:txBody>
          <a:bodyPr wrap="square" rtlCol="0">
            <a:spAutoFit/>
          </a:bodyPr>
          <a:lstStyle/>
          <a:p>
            <a:pPr algn="ctr"/>
            <a:r>
              <a:rPr lang="nb-NO" sz="2200" b="1">
                <a:solidFill>
                  <a:schemeClr val="accent2"/>
                </a:solidFill>
              </a:rPr>
              <a:t>Økende forventninger</a:t>
            </a:r>
          </a:p>
        </p:txBody>
      </p:sp>
      <p:sp>
        <p:nvSpPr>
          <p:cNvPr id="44" name="TekstSylinder 28">
            <a:extLst>
              <a:ext uri="{FF2B5EF4-FFF2-40B4-BE49-F238E27FC236}">
                <a16:creationId xmlns:a16="http://schemas.microsoft.com/office/drawing/2014/main" id="{777E42E9-7207-4F03-BEBF-3EEBE79F9388}"/>
              </a:ext>
            </a:extLst>
          </p:cNvPr>
          <p:cNvSpPr txBox="1"/>
          <p:nvPr/>
        </p:nvSpPr>
        <p:spPr>
          <a:xfrm>
            <a:off x="8803332" y="4210050"/>
            <a:ext cx="2376000" cy="738664"/>
          </a:xfrm>
          <a:prstGeom prst="rect">
            <a:avLst/>
          </a:prstGeom>
          <a:noFill/>
        </p:spPr>
        <p:txBody>
          <a:bodyPr wrap="square" lIns="91440" tIns="45720" rIns="91440" bIns="45720" rtlCol="0" anchor="t">
            <a:spAutoFit/>
          </a:bodyPr>
          <a:lstStyle/>
          <a:p>
            <a:pPr algn="ctr"/>
            <a:r>
              <a:rPr lang="nb-NO" sz="1400">
                <a:solidFill>
                  <a:schemeClr val="accent2"/>
                </a:solidFill>
              </a:rPr>
              <a:t>Forventinger fra samfunnet, leverandører, eier, egne ansatte og andre aktører øker</a:t>
            </a:r>
          </a:p>
        </p:txBody>
      </p:sp>
      <p:pic>
        <p:nvPicPr>
          <p:cNvPr id="45" name="Graphic 44" descr="Connections outline">
            <a:extLst>
              <a:ext uri="{FF2B5EF4-FFF2-40B4-BE49-F238E27FC236}">
                <a16:creationId xmlns:a16="http://schemas.microsoft.com/office/drawing/2014/main" id="{D012C91B-6044-48E2-8B71-FEE98964352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52332" y="2174708"/>
            <a:ext cx="1278000" cy="1278000"/>
          </a:xfrm>
          <a:prstGeom prst="rect">
            <a:avLst/>
          </a:prstGeom>
        </p:spPr>
      </p:pic>
      <p:sp>
        <p:nvSpPr>
          <p:cNvPr id="6" name="Plassholder for lysbildenummer 5">
            <a:extLst>
              <a:ext uri="{FF2B5EF4-FFF2-40B4-BE49-F238E27FC236}">
                <a16:creationId xmlns:a16="http://schemas.microsoft.com/office/drawing/2014/main" id="{954DCA41-1597-6C0B-7001-FBFBB598D790}"/>
              </a:ext>
            </a:extLst>
          </p:cNvPr>
          <p:cNvSpPr>
            <a:spLocks noGrp="1"/>
          </p:cNvSpPr>
          <p:nvPr>
            <p:ph type="sldNum" sz="quarter" idx="10"/>
          </p:nvPr>
        </p:nvSpPr>
        <p:spPr/>
        <p:txBody>
          <a:bodyPr/>
          <a:lstStyle/>
          <a:p>
            <a:fld id="{506AC2BF-D24A-4EB7-9901-6BA93FB1C43F}" type="slidenum">
              <a:rPr lang="en-US" smtClean="0"/>
              <a:pPr/>
              <a:t>4</a:t>
            </a:fld>
            <a:endParaRPr lang="en-US"/>
          </a:p>
        </p:txBody>
      </p:sp>
      <p:sp>
        <p:nvSpPr>
          <p:cNvPr id="4" name="TekstSylinder 3">
            <a:extLst>
              <a:ext uri="{FF2B5EF4-FFF2-40B4-BE49-F238E27FC236}">
                <a16:creationId xmlns:a16="http://schemas.microsoft.com/office/drawing/2014/main" id="{CED9D66C-02D9-5A12-2D37-165A3D0F245D}"/>
              </a:ext>
            </a:extLst>
          </p:cNvPr>
          <p:cNvSpPr txBox="1"/>
          <p:nvPr/>
        </p:nvSpPr>
        <p:spPr>
          <a:xfrm>
            <a:off x="1002765" y="4210050"/>
            <a:ext cx="2509847" cy="738664"/>
          </a:xfrm>
          <a:prstGeom prst="rect">
            <a:avLst/>
          </a:prstGeom>
          <a:noFill/>
        </p:spPr>
        <p:txBody>
          <a:bodyPr wrap="square" rtlCol="0">
            <a:spAutoFit/>
          </a:bodyPr>
          <a:lstStyle>
            <a:defPPr>
              <a:defRPr lang="en-US"/>
            </a:defPPr>
            <a:lvl1pPr algn="ctr">
              <a:defRPr sz="1400">
                <a:solidFill>
                  <a:schemeClr val="accent2"/>
                </a:solidFill>
              </a:defRPr>
            </a:lvl1pPr>
          </a:lstStyle>
          <a:p>
            <a:pPr algn="ctr"/>
            <a:r>
              <a:rPr lang="nb-NO" sz="1400">
                <a:solidFill>
                  <a:schemeClr val="accent2"/>
                </a:solidFill>
              </a:rPr>
              <a:t>Transportsektoren har en stor rolle i transportsektorens omstilling </a:t>
            </a:r>
          </a:p>
        </p:txBody>
      </p:sp>
      <p:sp>
        <p:nvSpPr>
          <p:cNvPr id="9" name="Text Placeholder 4">
            <a:extLst>
              <a:ext uri="{FF2B5EF4-FFF2-40B4-BE49-F238E27FC236}">
                <a16:creationId xmlns:a16="http://schemas.microsoft.com/office/drawing/2014/main" id="{A648C523-EEB7-F21B-6416-E38D30C21E6D}"/>
              </a:ext>
            </a:extLst>
          </p:cNvPr>
          <p:cNvSpPr>
            <a:spLocks noGrp="1"/>
          </p:cNvSpPr>
          <p:nvPr>
            <p:ph type="body" sz="quarter" idx="11"/>
          </p:nvPr>
        </p:nvSpPr>
        <p:spPr>
          <a:xfrm>
            <a:off x="334800" y="248400"/>
            <a:ext cx="10731600" cy="356400"/>
          </a:xfrm>
        </p:spPr>
        <p:txBody>
          <a:bodyPr>
            <a:normAutofit/>
          </a:bodyPr>
          <a:lstStyle/>
          <a:p>
            <a:r>
              <a:rPr lang="nb-NO" sz="1600">
                <a:solidFill>
                  <a:schemeClr val="tx2"/>
                </a:solidFill>
              </a:rPr>
              <a:t>Bærekraftstrategi </a:t>
            </a:r>
            <a:r>
              <a:rPr lang="nb-NO"/>
              <a:t>|</a:t>
            </a:r>
            <a:r>
              <a:rPr lang="nb-NO" sz="1600">
                <a:solidFill>
                  <a:schemeClr val="tx2"/>
                </a:solidFill>
              </a:rPr>
              <a:t> </a:t>
            </a:r>
            <a:r>
              <a:rPr lang="nb-NO">
                <a:solidFill>
                  <a:schemeClr val="accent2"/>
                </a:solidFill>
                <a:latin typeface="Calibri"/>
                <a:cs typeface="Calibri"/>
              </a:rPr>
              <a:t>Hvorfor er bærekraft viktig for S</a:t>
            </a:r>
            <a:r>
              <a:rPr lang="nb-NO" sz="1600">
                <a:solidFill>
                  <a:schemeClr val="accent2"/>
                </a:solidFill>
                <a:latin typeface="Calibri"/>
                <a:cs typeface="Calibri"/>
              </a:rPr>
              <a:t>tatens vegvesen?</a:t>
            </a:r>
          </a:p>
          <a:p>
            <a:endParaRPr lang="nb-NO" sz="1600">
              <a:solidFill>
                <a:schemeClr val="tx2"/>
              </a:solidFill>
            </a:endParaRPr>
          </a:p>
        </p:txBody>
      </p:sp>
    </p:spTree>
    <p:extLst>
      <p:ext uri="{BB962C8B-B14F-4D97-AF65-F5344CB8AC3E}">
        <p14:creationId xmlns:p14="http://schemas.microsoft.com/office/powerpoint/2010/main" val="3703859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1A5C4-B9EE-12C1-7467-D16C5FAD9194}"/>
            </a:ext>
          </a:extLst>
        </p:cNvPr>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791C4D0-445F-D74E-C4A8-3AFE9BD1F8E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7" name="Object 6" hidden="1">
                        <a:extLst>
                          <a:ext uri="{FF2B5EF4-FFF2-40B4-BE49-F238E27FC236}">
                            <a16:creationId xmlns:a16="http://schemas.microsoft.com/office/drawing/2014/main" id="{E791C4D0-445F-D74E-C4A8-3AFE9BD1F8E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3" name="Rektangel 42">
            <a:extLst>
              <a:ext uri="{FF2B5EF4-FFF2-40B4-BE49-F238E27FC236}">
                <a16:creationId xmlns:a16="http://schemas.microsoft.com/office/drawing/2014/main" id="{BBA86846-5551-54B3-7F4A-88210B140D69}"/>
              </a:ext>
            </a:extLst>
          </p:cNvPr>
          <p:cNvSpPr/>
          <p:nvPr/>
        </p:nvSpPr>
        <p:spPr>
          <a:xfrm>
            <a:off x="236846" y="3037405"/>
            <a:ext cx="2220190" cy="3442472"/>
          </a:xfrm>
          <a:prstGeom prst="rect">
            <a:avLst/>
          </a:prstGeom>
          <a:solidFill>
            <a:srgbClr val="EB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Rektangel 44">
            <a:extLst>
              <a:ext uri="{FF2B5EF4-FFF2-40B4-BE49-F238E27FC236}">
                <a16:creationId xmlns:a16="http://schemas.microsoft.com/office/drawing/2014/main" id="{2F8DCF86-3E06-5549-01FE-F0ABA73337DF}"/>
              </a:ext>
            </a:extLst>
          </p:cNvPr>
          <p:cNvSpPr/>
          <p:nvPr/>
        </p:nvSpPr>
        <p:spPr>
          <a:xfrm>
            <a:off x="4947306" y="3037405"/>
            <a:ext cx="2220190" cy="3442472"/>
          </a:xfrm>
          <a:prstGeom prst="rect">
            <a:avLst/>
          </a:prstGeom>
          <a:solidFill>
            <a:srgbClr val="EB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6" name="Rektangel 45">
            <a:extLst>
              <a:ext uri="{FF2B5EF4-FFF2-40B4-BE49-F238E27FC236}">
                <a16:creationId xmlns:a16="http://schemas.microsoft.com/office/drawing/2014/main" id="{BEAEDCAD-F7CB-4D0C-5D63-1AAD5AFEAE27}"/>
              </a:ext>
            </a:extLst>
          </p:cNvPr>
          <p:cNvSpPr/>
          <p:nvPr/>
        </p:nvSpPr>
        <p:spPr>
          <a:xfrm>
            <a:off x="7302531" y="3037405"/>
            <a:ext cx="2220190" cy="3442472"/>
          </a:xfrm>
          <a:prstGeom prst="rect">
            <a:avLst/>
          </a:prstGeom>
          <a:solidFill>
            <a:srgbClr val="EB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7" name="Rektangel 46">
            <a:extLst>
              <a:ext uri="{FF2B5EF4-FFF2-40B4-BE49-F238E27FC236}">
                <a16:creationId xmlns:a16="http://schemas.microsoft.com/office/drawing/2014/main" id="{2AEEAFF5-E305-9FC8-F366-5A8EFA57F6E0}"/>
              </a:ext>
            </a:extLst>
          </p:cNvPr>
          <p:cNvSpPr/>
          <p:nvPr/>
        </p:nvSpPr>
        <p:spPr>
          <a:xfrm>
            <a:off x="9657760" y="3037405"/>
            <a:ext cx="2220190" cy="3442472"/>
          </a:xfrm>
          <a:prstGeom prst="rect">
            <a:avLst/>
          </a:prstGeom>
          <a:solidFill>
            <a:srgbClr val="EB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srgbClr val="3F505A"/>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200" b="0" i="0" u="none" strike="noStrike" kern="1200" cap="none" spc="0" normalizeH="0" baseline="0" noProof="0" dirty="0">
              <a:ln>
                <a:noFill/>
              </a:ln>
              <a:solidFill>
                <a:srgbClr val="3F505A"/>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200" b="0" i="0" u="none" strike="noStrike" kern="1200" cap="none" spc="0" normalizeH="0" baseline="0" noProof="0" dirty="0">
              <a:ln>
                <a:noFill/>
              </a:ln>
              <a:solidFill>
                <a:srgbClr val="3F505A"/>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200" b="0" i="0" u="none" strike="noStrike" kern="1200" cap="none" spc="0" normalizeH="0" baseline="0" noProof="0" dirty="0">
              <a:ln>
                <a:noFill/>
              </a:ln>
              <a:solidFill>
                <a:srgbClr val="3F505A"/>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200" b="0" i="0" u="none" strike="noStrike" kern="1200" cap="none" spc="0" normalizeH="0" baseline="0" noProof="0" dirty="0">
              <a:ln>
                <a:noFill/>
              </a:ln>
              <a:solidFill>
                <a:srgbClr val="3F505A"/>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srgbClr val="3F505A"/>
              </a:solidFill>
              <a:effectLst/>
              <a:uLnTx/>
              <a:uFillTx/>
              <a:latin typeface="Calibri"/>
              <a:ea typeface="+mn-ea"/>
              <a:cs typeface="+mn-cs"/>
            </a:endParaRPr>
          </a:p>
        </p:txBody>
      </p:sp>
      <p:pic>
        <p:nvPicPr>
          <p:cNvPr id="50" name="Bilde 49">
            <a:extLst>
              <a:ext uri="{FF2B5EF4-FFF2-40B4-BE49-F238E27FC236}">
                <a16:creationId xmlns:a16="http://schemas.microsoft.com/office/drawing/2014/main" id="{4532487F-9E82-3E80-B48E-D301BB0583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6537" y="156792"/>
            <a:ext cx="544120" cy="285029"/>
          </a:xfrm>
          <a:prstGeom prst="rect">
            <a:avLst/>
          </a:prstGeom>
        </p:spPr>
      </p:pic>
      <p:sp>
        <p:nvSpPr>
          <p:cNvPr id="23" name="Rektangel 22">
            <a:extLst>
              <a:ext uri="{FF2B5EF4-FFF2-40B4-BE49-F238E27FC236}">
                <a16:creationId xmlns:a16="http://schemas.microsoft.com/office/drawing/2014/main" id="{5C6FEB98-FE19-D2CC-B434-B4B789FC99C0}"/>
              </a:ext>
            </a:extLst>
          </p:cNvPr>
          <p:cNvSpPr/>
          <p:nvPr/>
        </p:nvSpPr>
        <p:spPr>
          <a:xfrm>
            <a:off x="236847" y="2134040"/>
            <a:ext cx="2220190"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Rektangel 26">
            <a:extLst>
              <a:ext uri="{FF2B5EF4-FFF2-40B4-BE49-F238E27FC236}">
                <a16:creationId xmlns:a16="http://schemas.microsoft.com/office/drawing/2014/main" id="{9C4321EF-3AAE-1F50-A3DB-FC2E6C7DAEFC}"/>
              </a:ext>
            </a:extLst>
          </p:cNvPr>
          <p:cNvSpPr/>
          <p:nvPr/>
        </p:nvSpPr>
        <p:spPr>
          <a:xfrm>
            <a:off x="2592080" y="2127961"/>
            <a:ext cx="2220190"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Rektangel 30">
            <a:extLst>
              <a:ext uri="{FF2B5EF4-FFF2-40B4-BE49-F238E27FC236}">
                <a16:creationId xmlns:a16="http://schemas.microsoft.com/office/drawing/2014/main" id="{154A4FB8-6F7B-E164-17C4-3F3212043BC6}"/>
              </a:ext>
            </a:extLst>
          </p:cNvPr>
          <p:cNvSpPr/>
          <p:nvPr/>
        </p:nvSpPr>
        <p:spPr>
          <a:xfrm>
            <a:off x="4947311" y="2127961"/>
            <a:ext cx="2220190"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kstSylinder 24">
            <a:extLst>
              <a:ext uri="{FF2B5EF4-FFF2-40B4-BE49-F238E27FC236}">
                <a16:creationId xmlns:a16="http://schemas.microsoft.com/office/drawing/2014/main" id="{D8BE7896-AA9E-CDC9-9F48-B9A3F6560081}"/>
              </a:ext>
            </a:extLst>
          </p:cNvPr>
          <p:cNvSpPr txBox="1"/>
          <p:nvPr/>
        </p:nvSpPr>
        <p:spPr>
          <a:xfrm>
            <a:off x="236848" y="2206520"/>
            <a:ext cx="2220188" cy="76944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a:ln>
                  <a:noFill/>
                </a:ln>
                <a:solidFill>
                  <a:srgbClr val="3F505A"/>
                </a:solidFill>
                <a:effectLst/>
                <a:uLnTx/>
                <a:uFillTx/>
                <a:latin typeface="Calibri"/>
                <a:ea typeface="+mn-lt"/>
                <a:cs typeface="Calibri"/>
              </a:rPr>
              <a:t>Vi skal kutte klimagassutslipp fra transportsektoren i tråd med Norges forpliktelser, og tilpasse vegnettet til fremtidens klima</a:t>
            </a:r>
            <a:r>
              <a:rPr lang="nb-NO" sz="1100" i="1" dirty="0">
                <a:solidFill>
                  <a:srgbClr val="3F505A"/>
                </a:solidFill>
                <a:latin typeface="Calibri"/>
                <a:ea typeface="+mn-lt"/>
                <a:cs typeface="Calibri"/>
              </a:rPr>
              <a:t>.</a:t>
            </a:r>
            <a:r>
              <a:rPr kumimoji="0" lang="nb-NO" sz="1100" b="0" i="1" u="none" strike="noStrike" kern="1200" cap="none" spc="0" normalizeH="0" baseline="0" noProof="0" dirty="0">
                <a:ln>
                  <a:noFill/>
                </a:ln>
                <a:solidFill>
                  <a:srgbClr val="3F505A"/>
                </a:solidFill>
                <a:effectLst/>
                <a:uLnTx/>
                <a:uFillTx/>
                <a:latin typeface="Calibri"/>
                <a:ea typeface="+mn-lt"/>
                <a:cs typeface="Calibri"/>
              </a:rPr>
              <a:t> </a:t>
            </a:r>
            <a:endParaRPr kumimoji="0" lang="nb-NO" sz="1100" b="0" i="1" u="none" strike="noStrike" kern="1200" cap="none" spc="0" normalizeH="0" baseline="0" noProof="0" dirty="0">
              <a:ln>
                <a:noFill/>
              </a:ln>
              <a:solidFill>
                <a:srgbClr val="3F505A"/>
              </a:solidFill>
              <a:effectLst/>
              <a:uLnTx/>
              <a:uFillTx/>
              <a:latin typeface="Calibri"/>
              <a:ea typeface="+mn-ea"/>
              <a:cs typeface="Calibri"/>
            </a:endParaRPr>
          </a:p>
        </p:txBody>
      </p:sp>
      <p:sp>
        <p:nvSpPr>
          <p:cNvPr id="14" name="TekstSylinder 13">
            <a:extLst>
              <a:ext uri="{FF2B5EF4-FFF2-40B4-BE49-F238E27FC236}">
                <a16:creationId xmlns:a16="http://schemas.microsoft.com/office/drawing/2014/main" id="{EA3F5621-3FA6-0AC2-E376-4BE728EAED4E}"/>
              </a:ext>
            </a:extLst>
          </p:cNvPr>
          <p:cNvSpPr txBox="1"/>
          <p:nvPr/>
        </p:nvSpPr>
        <p:spPr>
          <a:xfrm>
            <a:off x="2592077" y="2285079"/>
            <a:ext cx="2220189" cy="600164"/>
          </a:xfrm>
          <a:prstGeom prst="rect">
            <a:avLst/>
          </a:prstGeom>
          <a:noFill/>
        </p:spPr>
        <p:txBody>
          <a:bodyPr wrap="square" lIns="91440" tIns="45720" rIns="91440" bIns="45720" rtlCol="0" anchor="t">
            <a:spAutoFit/>
          </a:bodyPr>
          <a:lstStyle/>
          <a:p>
            <a:pPr algn="ctr">
              <a:defRPr/>
            </a:pPr>
            <a:r>
              <a:rPr kumimoji="0" lang="nb-NO" sz="1100" b="0" i="1" u="none" strike="noStrike" kern="1200" cap="none" spc="0" normalizeH="0" baseline="0" noProof="0" dirty="0">
                <a:ln>
                  <a:noFill/>
                </a:ln>
                <a:solidFill>
                  <a:srgbClr val="3F505A"/>
                </a:solidFill>
                <a:effectLst/>
                <a:uLnTx/>
                <a:uFillTx/>
                <a:latin typeface="Calibri"/>
                <a:ea typeface="+mn-ea"/>
                <a:cs typeface="+mn-cs"/>
              </a:rPr>
              <a:t>Vi skal ta vare på det vi har, utbedre der vi</a:t>
            </a:r>
            <a:r>
              <a:rPr lang="nb-NO" sz="1100" i="1" dirty="0">
                <a:solidFill>
                  <a:srgbClr val="3F505A"/>
                </a:solidFill>
                <a:latin typeface="Calibri"/>
              </a:rPr>
              <a:t> </a:t>
            </a:r>
            <a:r>
              <a:rPr kumimoji="0" lang="nb-NO" sz="1100" b="0" i="1" u="none" strike="noStrike" kern="1200" cap="none" spc="0" normalizeH="0" baseline="0" noProof="0" dirty="0">
                <a:ln>
                  <a:noFill/>
                </a:ln>
                <a:solidFill>
                  <a:srgbClr val="3F505A"/>
                </a:solidFill>
                <a:effectLst/>
                <a:uLnTx/>
                <a:uFillTx/>
                <a:latin typeface="Calibri"/>
                <a:ea typeface="+mn-ea"/>
                <a:cs typeface="+mn-cs"/>
              </a:rPr>
              <a:t>kan</a:t>
            </a:r>
            <a:r>
              <a:rPr lang="nb-NO" sz="1100" i="1" dirty="0">
                <a:solidFill>
                  <a:srgbClr val="3F505A"/>
                </a:solidFill>
                <a:latin typeface="Calibri"/>
              </a:rPr>
              <a:t> </a:t>
            </a:r>
            <a:endParaRPr lang="nb-NO" dirty="0"/>
          </a:p>
          <a:p>
            <a:pPr marL="0" marR="0" lvl="0" indent="0" algn="ctr" defTabSz="914400">
              <a:lnSpc>
                <a:spcPct val="100000"/>
              </a:lnSpc>
              <a:spcBef>
                <a:spcPts val="0"/>
              </a:spcBef>
              <a:spcAft>
                <a:spcPts val="0"/>
              </a:spcAft>
              <a:buClrTx/>
              <a:buSzTx/>
              <a:buFontTx/>
              <a:buNone/>
              <a:tabLst/>
              <a:defRPr/>
            </a:pPr>
            <a:r>
              <a:rPr kumimoji="0" lang="nb-NO" sz="1100" b="0" i="1" u="none" strike="noStrike" kern="1200" cap="none" spc="0" normalizeH="0" baseline="0" noProof="0" dirty="0">
                <a:ln>
                  <a:noFill/>
                </a:ln>
                <a:solidFill>
                  <a:srgbClr val="3F505A"/>
                </a:solidFill>
                <a:effectLst/>
                <a:uLnTx/>
                <a:uFillTx/>
                <a:latin typeface="Calibri"/>
                <a:ea typeface="+mn-ea"/>
                <a:cs typeface="+mn-cs"/>
              </a:rPr>
              <a:t>og bygge nytt der vi må</a:t>
            </a:r>
            <a:r>
              <a:rPr lang="nb-NO" sz="1100" i="1" dirty="0">
                <a:solidFill>
                  <a:srgbClr val="3F505A"/>
                </a:solidFill>
                <a:latin typeface="Calibri"/>
              </a:rPr>
              <a:t>.</a:t>
            </a:r>
            <a:endParaRPr lang="nb-NO" dirty="0">
              <a:ea typeface="+mn-ea"/>
              <a:cs typeface="+mn-cs"/>
            </a:endParaRPr>
          </a:p>
        </p:txBody>
      </p:sp>
      <p:sp>
        <p:nvSpPr>
          <p:cNvPr id="15" name="TekstSylinder 14">
            <a:extLst>
              <a:ext uri="{FF2B5EF4-FFF2-40B4-BE49-F238E27FC236}">
                <a16:creationId xmlns:a16="http://schemas.microsoft.com/office/drawing/2014/main" id="{708C5AEE-20FE-C1AA-13CE-4232716715F6}"/>
              </a:ext>
            </a:extLst>
          </p:cNvPr>
          <p:cNvSpPr txBox="1"/>
          <p:nvPr/>
        </p:nvSpPr>
        <p:spPr>
          <a:xfrm>
            <a:off x="4947306" y="2285079"/>
            <a:ext cx="2220189" cy="600164"/>
          </a:xfrm>
          <a:prstGeom prst="rect">
            <a:avLst/>
          </a:prstGeom>
          <a:noFill/>
        </p:spPr>
        <p:txBody>
          <a:bodyPr wrap="square" lIns="91440" tIns="45720" rIns="91440" bIns="45720" rtlCol="0" anchor="t">
            <a:spAutoFit/>
          </a:bodyPr>
          <a:lstStyle/>
          <a:p>
            <a:pPr algn="ctr">
              <a:defRPr/>
            </a:pPr>
            <a:r>
              <a:rPr kumimoji="0" lang="nb-NO" sz="1100" b="0" i="1" u="none" strike="noStrike" kern="1200" cap="none" spc="0" normalizeH="0" baseline="0" noProof="0" dirty="0">
                <a:ln>
                  <a:noFill/>
                </a:ln>
                <a:solidFill>
                  <a:srgbClr val="3F505A"/>
                </a:solidFill>
                <a:effectLst/>
                <a:uLnTx/>
                <a:uFillTx/>
                <a:latin typeface="Calibri"/>
                <a:ea typeface="+mn-ea"/>
                <a:cs typeface="+mn-cs"/>
              </a:rPr>
              <a:t>Vi skal ta vare på naturen og </a:t>
            </a:r>
            <a:br>
              <a:rPr kumimoji="0" lang="nb-NO" sz="1100" b="0" i="1" u="none" strike="noStrike" kern="1200" cap="none" spc="0" normalizeH="0" baseline="0" noProof="0" dirty="0">
                <a:ln>
                  <a:noFill/>
                </a:ln>
                <a:solidFill>
                  <a:srgbClr val="3F505A"/>
                </a:solidFill>
                <a:effectLst/>
                <a:uLnTx/>
                <a:uFillTx/>
                <a:latin typeface="Calibri"/>
                <a:ea typeface="+mn-ea"/>
                <a:cs typeface="+mn-cs"/>
              </a:rPr>
            </a:br>
            <a:r>
              <a:rPr kumimoji="0" lang="nb-NO" sz="1100" b="0" i="1" u="none" strike="noStrike" kern="1200" cap="none" spc="0" normalizeH="0" baseline="0" noProof="0" dirty="0">
                <a:ln>
                  <a:noFill/>
                </a:ln>
                <a:solidFill>
                  <a:srgbClr val="3F505A"/>
                </a:solidFill>
                <a:effectLst/>
                <a:uLnTx/>
                <a:uFillTx/>
                <a:latin typeface="Calibri"/>
                <a:ea typeface="+mn-ea"/>
                <a:cs typeface="+mn-cs"/>
              </a:rPr>
              <a:t>ha null netto</a:t>
            </a:r>
            <a:r>
              <a:rPr lang="nb-NO" sz="1100" i="1" dirty="0">
                <a:solidFill>
                  <a:srgbClr val="3F505A"/>
                </a:solidFill>
                <a:latin typeface="Calibri"/>
              </a:rPr>
              <a:t> </a:t>
            </a:r>
            <a:r>
              <a:rPr kumimoji="0" lang="nb-NO" sz="1100" b="0" i="1" u="none" strike="noStrike" kern="1200" cap="none" spc="0" normalizeH="0" baseline="0" noProof="0" dirty="0">
                <a:ln>
                  <a:noFill/>
                </a:ln>
                <a:solidFill>
                  <a:srgbClr val="3F505A"/>
                </a:solidFill>
                <a:effectLst/>
                <a:uLnTx/>
                <a:uFillTx/>
                <a:latin typeface="Calibri"/>
                <a:ea typeface="+mn-ea"/>
                <a:cs typeface="+mn-cs"/>
              </a:rPr>
              <a:t>tap </a:t>
            </a:r>
            <a:endParaRPr lang="nb-NO" dirty="0">
              <a:solidFill>
                <a:srgbClr val="000000"/>
              </a:solidFill>
              <a:latin typeface="Calibri"/>
            </a:endParaRPr>
          </a:p>
          <a:p>
            <a:pPr algn="ctr">
              <a:defRPr/>
            </a:pPr>
            <a:r>
              <a:rPr kumimoji="0" lang="nb-NO" sz="1100" b="0" i="1" u="none" strike="noStrike" kern="1200" cap="none" spc="0" normalizeH="0" baseline="0" noProof="0" dirty="0">
                <a:ln>
                  <a:noFill/>
                </a:ln>
                <a:solidFill>
                  <a:srgbClr val="3F505A"/>
                </a:solidFill>
                <a:effectLst/>
                <a:uLnTx/>
                <a:uFillTx/>
                <a:latin typeface="Calibri"/>
                <a:ea typeface="+mn-ea"/>
                <a:cs typeface="+mn-cs"/>
              </a:rPr>
              <a:t>av biologisk mangfold</a:t>
            </a:r>
            <a:r>
              <a:rPr lang="nb-NO" sz="1100" i="1" dirty="0">
                <a:solidFill>
                  <a:srgbClr val="3F505A"/>
                </a:solidFill>
                <a:latin typeface="Calibri"/>
              </a:rPr>
              <a:t>.</a:t>
            </a:r>
            <a:endParaRPr lang="nb-NO" dirty="0">
              <a:cs typeface="Calibri"/>
            </a:endParaRPr>
          </a:p>
        </p:txBody>
      </p:sp>
      <p:sp>
        <p:nvSpPr>
          <p:cNvPr id="29" name="Rektangel 28">
            <a:extLst>
              <a:ext uri="{FF2B5EF4-FFF2-40B4-BE49-F238E27FC236}">
                <a16:creationId xmlns:a16="http://schemas.microsoft.com/office/drawing/2014/main" id="{75E443E0-4A3C-EF96-575F-3619E3CA71C0}"/>
              </a:ext>
            </a:extLst>
          </p:cNvPr>
          <p:cNvSpPr/>
          <p:nvPr/>
        </p:nvSpPr>
        <p:spPr>
          <a:xfrm>
            <a:off x="7302543" y="1383906"/>
            <a:ext cx="2220190" cy="742962"/>
          </a:xfrm>
          <a:prstGeom prst="rect">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Rektangel 33">
            <a:extLst>
              <a:ext uri="{FF2B5EF4-FFF2-40B4-BE49-F238E27FC236}">
                <a16:creationId xmlns:a16="http://schemas.microsoft.com/office/drawing/2014/main" id="{CC8DCCFC-1CB9-037B-2E50-C25D70D17D8F}"/>
              </a:ext>
            </a:extLst>
          </p:cNvPr>
          <p:cNvSpPr/>
          <p:nvPr/>
        </p:nvSpPr>
        <p:spPr>
          <a:xfrm>
            <a:off x="7302543" y="2127961"/>
            <a:ext cx="2220190" cy="914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Rektangel 34">
            <a:extLst>
              <a:ext uri="{FF2B5EF4-FFF2-40B4-BE49-F238E27FC236}">
                <a16:creationId xmlns:a16="http://schemas.microsoft.com/office/drawing/2014/main" id="{4E71E852-6481-BF30-5F59-27A5A6AE1110}"/>
              </a:ext>
            </a:extLst>
          </p:cNvPr>
          <p:cNvSpPr/>
          <p:nvPr/>
        </p:nvSpPr>
        <p:spPr>
          <a:xfrm>
            <a:off x="9657774" y="1383906"/>
            <a:ext cx="2220190" cy="742962"/>
          </a:xfrm>
          <a:prstGeom prst="rect">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Rektangel 35">
            <a:extLst>
              <a:ext uri="{FF2B5EF4-FFF2-40B4-BE49-F238E27FC236}">
                <a16:creationId xmlns:a16="http://schemas.microsoft.com/office/drawing/2014/main" id="{6E66D835-76A4-C529-8209-0E0B041A6520}"/>
              </a:ext>
            </a:extLst>
          </p:cNvPr>
          <p:cNvSpPr/>
          <p:nvPr/>
        </p:nvSpPr>
        <p:spPr>
          <a:xfrm>
            <a:off x="9657774" y="2127961"/>
            <a:ext cx="2220190" cy="914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Rektangel 43">
            <a:extLst>
              <a:ext uri="{FF2B5EF4-FFF2-40B4-BE49-F238E27FC236}">
                <a16:creationId xmlns:a16="http://schemas.microsoft.com/office/drawing/2014/main" id="{764D5B3C-3C4C-882C-57F5-383729B6C749}"/>
              </a:ext>
            </a:extLst>
          </p:cNvPr>
          <p:cNvSpPr/>
          <p:nvPr/>
        </p:nvSpPr>
        <p:spPr>
          <a:xfrm>
            <a:off x="2592077" y="3037405"/>
            <a:ext cx="2220190" cy="3442472"/>
          </a:xfrm>
          <a:prstGeom prst="rect">
            <a:avLst/>
          </a:prstGeom>
          <a:solidFill>
            <a:srgbClr val="EB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8" name="TekstSylinder 47">
            <a:extLst>
              <a:ext uri="{FF2B5EF4-FFF2-40B4-BE49-F238E27FC236}">
                <a16:creationId xmlns:a16="http://schemas.microsoft.com/office/drawing/2014/main" id="{775FB473-8962-1B8D-0050-583642792E66}"/>
              </a:ext>
            </a:extLst>
          </p:cNvPr>
          <p:cNvSpPr txBox="1"/>
          <p:nvPr/>
        </p:nvSpPr>
        <p:spPr>
          <a:xfrm>
            <a:off x="2592077" y="3037405"/>
            <a:ext cx="2220188" cy="2376786"/>
          </a:xfrm>
          <a:prstGeom prst="rect">
            <a:avLst/>
          </a:prstGeom>
          <a:noFill/>
        </p:spPr>
        <p:txBody>
          <a:bodyPr wrap="square" lIns="108000" tIns="144000" r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300" b="1" i="0" u="none" strike="noStrike" kern="1200" cap="none" spc="0" normalizeH="0" baseline="0" noProof="0" dirty="0">
                <a:ln>
                  <a:noFill/>
                </a:ln>
                <a:solidFill>
                  <a:srgbClr val="3F505A"/>
                </a:solidFill>
                <a:effectLst/>
                <a:uLnTx/>
                <a:uFillTx/>
                <a:latin typeface="Calibri"/>
                <a:ea typeface="+mn-ea"/>
                <a:cs typeface="+mn-cs"/>
              </a:rPr>
              <a:t>Mål</a:t>
            </a:r>
            <a:endParaRPr kumimoji="0" lang="nb-NO" sz="1100" b="0" i="0" u="none" strike="noStrike" kern="1200" cap="none" spc="0" normalizeH="0" baseline="0" noProof="0" dirty="0">
              <a:ln>
                <a:noFill/>
              </a:ln>
              <a:solidFill>
                <a:srgbClr val="3F505A"/>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100" b="0" i="0" u="none" strike="noStrike" kern="1200" cap="none" spc="0" normalizeH="0" baseline="0" noProof="0" dirty="0">
              <a:ln>
                <a:noFill/>
              </a:ln>
              <a:solidFill>
                <a:srgbClr val="3F505A"/>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b-NO" sz="1200" i="0" u="none" strike="noStrike" kern="1200" cap="none" spc="0" normalizeH="0" baseline="0" noProof="0" dirty="0">
                <a:ln>
                  <a:noFill/>
                </a:ln>
                <a:solidFill>
                  <a:srgbClr val="3F505A"/>
                </a:solidFill>
                <a:effectLst/>
                <a:uLnTx/>
                <a:uFillTx/>
                <a:latin typeface="Calibri"/>
                <a:ea typeface="+mn-ea"/>
                <a:cs typeface="+mn-cs"/>
              </a:rPr>
              <a:t>Vi fremmer sirkulære løsninger i planlegging og bruk av vegnettet</a:t>
            </a:r>
            <a:r>
              <a:rPr kumimoji="0" lang="nb-NO" sz="1200" i="0" u="none" strike="noStrike" kern="1200" cap="none" spc="0" normalizeH="0" baseline="30000" noProof="0" dirty="0">
                <a:ln>
                  <a:noFill/>
                </a:ln>
                <a:solidFill>
                  <a:srgbClr val="3F505A"/>
                </a:solidFill>
                <a:effectLst/>
                <a:uLnTx/>
                <a:uFillTx/>
                <a:latin typeface="Calibri"/>
                <a:ea typeface="+mn-ea"/>
                <a:cs typeface="+mn-cs"/>
              </a:rPr>
              <a:t>2</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b-NO" sz="1200" i="0" u="none" strike="noStrike" kern="1200" cap="none" spc="0" normalizeH="0" baseline="0" noProof="0" dirty="0">
                <a:ln>
                  <a:noFill/>
                </a:ln>
                <a:solidFill>
                  <a:srgbClr val="3F505A"/>
                </a:solidFill>
                <a:effectLst/>
                <a:uLnTx/>
                <a:uFillTx/>
                <a:latin typeface="Calibri"/>
                <a:ea typeface="+mn-ea"/>
                <a:cs typeface="+mn-cs"/>
              </a:rPr>
              <a:t>Vi reduserer ressursbruk og avfall ved bygging, drift og vedlikehold av veg</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b-NO" sz="1200" i="0" u="none" strike="noStrike" kern="1200" cap="none" spc="0" normalizeH="0" baseline="0" noProof="0" dirty="0">
                <a:ln>
                  <a:noFill/>
                </a:ln>
                <a:solidFill>
                  <a:srgbClr val="3F505A"/>
                </a:solidFill>
                <a:effectLst/>
                <a:uLnTx/>
                <a:uFillTx/>
                <a:latin typeface="Calibri" panose="020F0502020204030204" pitchFamily="34" charset="0"/>
                <a:ea typeface="+mn-ea"/>
                <a:cs typeface="+mn-cs"/>
              </a:rPr>
              <a:t>Vi er ledende på sirkulære tjenester for intern drift i offentlig sektor</a:t>
            </a:r>
            <a:endParaRPr kumimoji="0" lang="nb-NO" sz="1200" i="0" u="none" strike="noStrike" kern="1200" cap="none" spc="0" normalizeH="0" baseline="0" noProof="0" dirty="0">
              <a:ln>
                <a:noFill/>
              </a:ln>
              <a:solidFill>
                <a:srgbClr val="3F505A"/>
              </a:solidFill>
              <a:effectLst/>
              <a:uLnTx/>
              <a:uFillTx/>
              <a:latin typeface="Calibri"/>
              <a:ea typeface="+mn-ea"/>
              <a:cs typeface="+mn-cs"/>
            </a:endParaRPr>
          </a:p>
        </p:txBody>
      </p:sp>
      <p:sp>
        <p:nvSpPr>
          <p:cNvPr id="49" name="TekstSylinder 48">
            <a:extLst>
              <a:ext uri="{FF2B5EF4-FFF2-40B4-BE49-F238E27FC236}">
                <a16:creationId xmlns:a16="http://schemas.microsoft.com/office/drawing/2014/main" id="{62F3B4EF-96A7-DD5B-083A-63A5316A1FCE}"/>
              </a:ext>
            </a:extLst>
          </p:cNvPr>
          <p:cNvSpPr txBox="1"/>
          <p:nvPr/>
        </p:nvSpPr>
        <p:spPr>
          <a:xfrm>
            <a:off x="4947292" y="3037405"/>
            <a:ext cx="2220188" cy="2192120"/>
          </a:xfrm>
          <a:prstGeom prst="rect">
            <a:avLst/>
          </a:prstGeom>
          <a:noFill/>
        </p:spPr>
        <p:txBody>
          <a:bodyPr wrap="square" lIns="108000" tIns="144000" rIns="10800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300" b="1" i="0" u="none" strike="noStrike" kern="1200" cap="none" spc="0" normalizeH="0" baseline="0" noProof="0" dirty="0">
                <a:ln>
                  <a:noFill/>
                </a:ln>
                <a:solidFill>
                  <a:srgbClr val="3F505A"/>
                </a:solidFill>
                <a:effectLst/>
                <a:uLnTx/>
                <a:uFillTx/>
                <a:latin typeface="Calibri"/>
                <a:ea typeface="+mn-ea"/>
                <a:cs typeface="+mn-cs"/>
              </a:rPr>
              <a:t>Mål</a:t>
            </a:r>
            <a:endParaRPr kumimoji="0" lang="nb-NO" sz="1100" b="0" i="0" u="none" strike="noStrike" kern="1200" cap="none" spc="0" normalizeH="0" baseline="0" noProof="0" dirty="0">
              <a:ln>
                <a:noFill/>
              </a:ln>
              <a:solidFill>
                <a:srgbClr val="3F505A"/>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100" b="0" i="0" u="none" strike="noStrike" kern="1200" cap="none" spc="0" normalizeH="0" baseline="0" noProof="0" dirty="0">
              <a:ln>
                <a:noFill/>
              </a:ln>
              <a:solidFill>
                <a:srgbClr val="3F505A"/>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srgbClr val="3F505A"/>
                </a:solidFill>
                <a:effectLst/>
                <a:uLnTx/>
                <a:uFillTx/>
                <a:latin typeface="Calibri"/>
                <a:ea typeface="+mn-ea"/>
                <a:cs typeface="+mn-cs"/>
              </a:rPr>
              <a:t>Vi unngår tap av viktig natur</a:t>
            </a:r>
            <a:endParaRPr kumimoji="0" lang="nb-NO" sz="1200" b="0" i="0" u="none" strike="noStrike" kern="1200" cap="none" spc="0" normalizeH="0" baseline="0" noProof="0" dirty="0">
              <a:ln>
                <a:noFill/>
              </a:ln>
              <a:solidFill>
                <a:srgbClr val="3F505A"/>
              </a:solidFill>
              <a:effectLst/>
              <a:uLnTx/>
              <a:uFillTx/>
              <a:latin typeface="Calibri"/>
              <a:ea typeface="+mn-ea"/>
              <a:cs typeface="Calibri"/>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b-NO" sz="1200" i="0" u="none" strike="noStrike" kern="1200" cap="none" spc="0" normalizeH="0" baseline="0" noProof="0" dirty="0">
                <a:ln>
                  <a:noFill/>
                </a:ln>
                <a:solidFill>
                  <a:srgbClr val="3F505A"/>
                </a:solidFill>
                <a:effectLst/>
                <a:uLnTx/>
                <a:uFillTx/>
                <a:latin typeface="Calibri"/>
                <a:ea typeface="+mn-ea"/>
                <a:cs typeface="+mn-cs"/>
              </a:rPr>
              <a:t>Vi reduserer den totale arealbruken til utbyggings-porteføljen</a:t>
            </a:r>
            <a:endParaRPr lang="nb-NO" sz="1200" i="0" u="none" strike="noStrike" kern="1200" cap="none" spc="0" normalizeH="0" baseline="0" noProof="0" dirty="0">
              <a:ln>
                <a:noFill/>
              </a:ln>
              <a:solidFill>
                <a:srgbClr val="3F505A"/>
              </a:solidFill>
              <a:effectLst/>
              <a:uLnTx/>
              <a:uFillTx/>
              <a:latin typeface="Calibri"/>
              <a:cs typeface="Calibri"/>
            </a:endParaRPr>
          </a:p>
          <a:p>
            <a:pPr marL="171450" indent="-171450">
              <a:buFont typeface="Arial,Sans-Serif" panose="020B0604020202020204" pitchFamily="34" charset="0"/>
              <a:buChar char="•"/>
              <a:defRPr/>
            </a:pPr>
            <a:r>
              <a:rPr kumimoji="0" lang="nb-NO" sz="1200" i="0" u="none" strike="noStrike" kern="1200" cap="none" spc="0" normalizeH="0" baseline="0" noProof="0" dirty="0">
                <a:ln>
                  <a:noFill/>
                </a:ln>
                <a:solidFill>
                  <a:srgbClr val="3F505A"/>
                </a:solidFill>
                <a:effectLst/>
                <a:uLnTx/>
                <a:uFillTx/>
                <a:latin typeface="Calibri"/>
                <a:ea typeface="+mn-ea"/>
                <a:cs typeface="Calibri"/>
              </a:rPr>
              <a:t>Vi </a:t>
            </a:r>
            <a:r>
              <a:rPr lang="nb-NO" sz="1200" dirty="0">
                <a:solidFill>
                  <a:srgbClr val="3F505A"/>
                </a:solidFill>
                <a:latin typeface="Calibri"/>
                <a:cs typeface="Calibri"/>
              </a:rPr>
              <a:t>tar vare på </a:t>
            </a:r>
            <a:r>
              <a:rPr kumimoji="0" lang="nb-NO" sz="1200" i="0" u="none" strike="noStrike" kern="1200" cap="none" spc="0" normalizeH="0" baseline="0" noProof="0" dirty="0">
                <a:ln>
                  <a:noFill/>
                </a:ln>
                <a:solidFill>
                  <a:srgbClr val="3F505A"/>
                </a:solidFill>
                <a:effectLst/>
                <a:uLnTx/>
                <a:uFillTx/>
                <a:latin typeface="Calibri"/>
                <a:ea typeface="+mn-ea"/>
                <a:cs typeface="Calibri"/>
              </a:rPr>
              <a:t>natur og økosystemer langs vegen</a:t>
            </a:r>
            <a:r>
              <a:rPr lang="nb-NO" sz="1200" dirty="0">
                <a:solidFill>
                  <a:srgbClr val="3F505A"/>
                </a:solidFill>
                <a:latin typeface="Calibri"/>
                <a:cs typeface="Calibri"/>
              </a:rPr>
              <a:t>,</a:t>
            </a:r>
            <a:r>
              <a:rPr kumimoji="0" lang="nb-NO" sz="1200" i="0" u="none" strike="noStrike" kern="1200" cap="none" spc="0" normalizeH="0" baseline="0" noProof="0" dirty="0">
                <a:ln>
                  <a:noFill/>
                </a:ln>
                <a:solidFill>
                  <a:srgbClr val="3F505A"/>
                </a:solidFill>
                <a:effectLst/>
                <a:uLnTx/>
                <a:uFillTx/>
                <a:latin typeface="Calibri"/>
                <a:ea typeface="+mn-ea"/>
                <a:cs typeface="Calibri"/>
              </a:rPr>
              <a:t> på land og i vann</a:t>
            </a:r>
            <a:endParaRPr kumimoji="0" lang="en-US" sz="1200" i="0" u="none" strike="noStrike" kern="1200" cap="none" spc="0" normalizeH="0" baseline="0" noProof="0" dirty="0">
              <a:ln>
                <a:noFill/>
              </a:ln>
              <a:solidFill>
                <a:srgbClr val="3F505A"/>
              </a:solidFill>
              <a:effectLst/>
              <a:uLnTx/>
              <a:uFillTx/>
              <a:latin typeface="Calibri"/>
              <a:ea typeface="+mn-ea"/>
              <a:cs typeface="Calibri"/>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nb-NO" sz="1200" b="0" i="0" u="none" strike="noStrike" kern="1200" cap="none" spc="0" normalizeH="0" baseline="0" noProof="0" dirty="0">
              <a:ln>
                <a:noFill/>
              </a:ln>
              <a:solidFill>
                <a:srgbClr val="3F505A"/>
              </a:solidFill>
              <a:effectLst/>
              <a:uLnTx/>
              <a:uFillTx/>
              <a:latin typeface="Calibri"/>
              <a:ea typeface="+mn-ea"/>
              <a:cs typeface="Calibri"/>
            </a:endParaRPr>
          </a:p>
        </p:txBody>
      </p:sp>
      <p:sp>
        <p:nvSpPr>
          <p:cNvPr id="5" name="Rektangel 4">
            <a:extLst>
              <a:ext uri="{FF2B5EF4-FFF2-40B4-BE49-F238E27FC236}">
                <a16:creationId xmlns:a16="http://schemas.microsoft.com/office/drawing/2014/main" id="{397BFF61-102E-B820-F9B0-AEC54F0F2BD7}"/>
              </a:ext>
            </a:extLst>
          </p:cNvPr>
          <p:cNvSpPr/>
          <p:nvPr/>
        </p:nvSpPr>
        <p:spPr>
          <a:xfrm>
            <a:off x="236847" y="1383906"/>
            <a:ext cx="2220190" cy="742962"/>
          </a:xfrm>
          <a:prstGeom prst="rect">
            <a:avLst/>
          </a:prstGeom>
          <a:solidFill>
            <a:srgbClr val="5DB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kstSylinder 3">
            <a:extLst>
              <a:ext uri="{FF2B5EF4-FFF2-40B4-BE49-F238E27FC236}">
                <a16:creationId xmlns:a16="http://schemas.microsoft.com/office/drawing/2014/main" id="{B18A5351-9945-CC5B-C3EC-273BDCC3C9D1}"/>
              </a:ext>
            </a:extLst>
          </p:cNvPr>
          <p:cNvSpPr txBox="1"/>
          <p:nvPr/>
        </p:nvSpPr>
        <p:spPr>
          <a:xfrm>
            <a:off x="236847" y="1490041"/>
            <a:ext cx="22201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Calibri"/>
                <a:ea typeface="+mn-ea"/>
                <a:cs typeface="+mn-cs"/>
              </a:rPr>
              <a:t>Klimagassutslipp og klimatilpasning</a:t>
            </a:r>
          </a:p>
        </p:txBody>
      </p:sp>
      <p:pic>
        <p:nvPicPr>
          <p:cNvPr id="8" name="Bilde 7">
            <a:extLst>
              <a:ext uri="{FF2B5EF4-FFF2-40B4-BE49-F238E27FC236}">
                <a16:creationId xmlns:a16="http://schemas.microsoft.com/office/drawing/2014/main" id="{16040259-EAEC-8D16-476C-33C85FAA5C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07" y="336806"/>
            <a:ext cx="2585667" cy="1208015"/>
          </a:xfrm>
          <a:prstGeom prst="rect">
            <a:avLst/>
          </a:prstGeom>
        </p:spPr>
      </p:pic>
      <p:sp>
        <p:nvSpPr>
          <p:cNvPr id="26" name="Rektangel 25">
            <a:extLst>
              <a:ext uri="{FF2B5EF4-FFF2-40B4-BE49-F238E27FC236}">
                <a16:creationId xmlns:a16="http://schemas.microsoft.com/office/drawing/2014/main" id="{ACA00436-90F1-6151-ABBB-EE1C46B1661E}"/>
              </a:ext>
            </a:extLst>
          </p:cNvPr>
          <p:cNvSpPr/>
          <p:nvPr/>
        </p:nvSpPr>
        <p:spPr>
          <a:xfrm>
            <a:off x="2592080" y="1383906"/>
            <a:ext cx="2220190" cy="742962"/>
          </a:xfrm>
          <a:prstGeom prst="rect">
            <a:avLst/>
          </a:prstGeom>
          <a:solidFill>
            <a:srgbClr val="5DB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TekstSylinder 32">
            <a:extLst>
              <a:ext uri="{FF2B5EF4-FFF2-40B4-BE49-F238E27FC236}">
                <a16:creationId xmlns:a16="http://schemas.microsoft.com/office/drawing/2014/main" id="{4B815A51-3DFF-722D-EA4C-1DA3795B08E1}"/>
              </a:ext>
            </a:extLst>
          </p:cNvPr>
          <p:cNvSpPr txBox="1"/>
          <p:nvPr/>
        </p:nvSpPr>
        <p:spPr>
          <a:xfrm>
            <a:off x="2592079" y="1490041"/>
            <a:ext cx="22201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Calibri"/>
                <a:ea typeface="+mn-ea"/>
                <a:cs typeface="+mn-cs"/>
              </a:rPr>
              <a:t>Ressursbruk og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Calibri"/>
                <a:ea typeface="+mn-ea"/>
                <a:cs typeface="+mn-cs"/>
              </a:rPr>
              <a:t>sirkulærøkonomi</a:t>
            </a:r>
          </a:p>
        </p:txBody>
      </p:sp>
      <p:pic>
        <p:nvPicPr>
          <p:cNvPr id="10" name="Bilde 9">
            <a:extLst>
              <a:ext uri="{FF2B5EF4-FFF2-40B4-BE49-F238E27FC236}">
                <a16:creationId xmlns:a16="http://schemas.microsoft.com/office/drawing/2014/main" id="{E186EE1B-13B7-0BBA-EEC8-A47B7BE81E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0763" y="290699"/>
            <a:ext cx="2952000" cy="1379165"/>
          </a:xfrm>
          <a:prstGeom prst="rect">
            <a:avLst/>
          </a:prstGeom>
        </p:spPr>
      </p:pic>
      <p:sp>
        <p:nvSpPr>
          <p:cNvPr id="30" name="Rektangel 29">
            <a:extLst>
              <a:ext uri="{FF2B5EF4-FFF2-40B4-BE49-F238E27FC236}">
                <a16:creationId xmlns:a16="http://schemas.microsoft.com/office/drawing/2014/main" id="{F4A24A58-25FC-F2A6-696E-9AD529393F98}"/>
              </a:ext>
            </a:extLst>
          </p:cNvPr>
          <p:cNvSpPr/>
          <p:nvPr/>
        </p:nvSpPr>
        <p:spPr>
          <a:xfrm>
            <a:off x="4947311" y="1383906"/>
            <a:ext cx="2220190" cy="742962"/>
          </a:xfrm>
          <a:prstGeom prst="rect">
            <a:avLst/>
          </a:prstGeom>
          <a:solidFill>
            <a:srgbClr val="5DB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TekstSylinder 31">
            <a:extLst>
              <a:ext uri="{FF2B5EF4-FFF2-40B4-BE49-F238E27FC236}">
                <a16:creationId xmlns:a16="http://schemas.microsoft.com/office/drawing/2014/main" id="{D6DE5517-1660-6F44-51A3-17C843C1469E}"/>
              </a:ext>
            </a:extLst>
          </p:cNvPr>
          <p:cNvSpPr txBox="1"/>
          <p:nvPr/>
        </p:nvSpPr>
        <p:spPr>
          <a:xfrm>
            <a:off x="4947311" y="1490041"/>
            <a:ext cx="22201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Calibri"/>
                <a:ea typeface="+mn-ea"/>
                <a:cs typeface="+mn-cs"/>
              </a:rPr>
              <a:t>Biologisk mangfold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Calibri"/>
                <a:ea typeface="+mn-ea"/>
                <a:cs typeface="+mn-cs"/>
              </a:rPr>
              <a:t>og økosystemer</a:t>
            </a:r>
          </a:p>
        </p:txBody>
      </p:sp>
      <p:pic>
        <p:nvPicPr>
          <p:cNvPr id="12" name="Bilde 11">
            <a:extLst>
              <a:ext uri="{FF2B5EF4-FFF2-40B4-BE49-F238E27FC236}">
                <a16:creationId xmlns:a16="http://schemas.microsoft.com/office/drawing/2014/main" id="{52D2001D-D734-111B-F7CA-016410F35F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0657" y="335283"/>
            <a:ext cx="2912978" cy="1360934"/>
          </a:xfrm>
          <a:prstGeom prst="rect">
            <a:avLst/>
          </a:prstGeom>
        </p:spPr>
      </p:pic>
      <p:sp>
        <p:nvSpPr>
          <p:cNvPr id="56" name="TekstSylinder 14">
            <a:extLst>
              <a:ext uri="{FF2B5EF4-FFF2-40B4-BE49-F238E27FC236}">
                <a16:creationId xmlns:a16="http://schemas.microsoft.com/office/drawing/2014/main" id="{13A111FF-B405-EA9C-A3D3-903CBA1DF8AE}"/>
              </a:ext>
            </a:extLst>
          </p:cNvPr>
          <p:cNvSpPr txBox="1"/>
          <p:nvPr/>
        </p:nvSpPr>
        <p:spPr>
          <a:xfrm>
            <a:off x="7302543" y="2285079"/>
            <a:ext cx="2220189" cy="60016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a:ln>
                  <a:noFill/>
                </a:ln>
                <a:solidFill>
                  <a:srgbClr val="3F505A"/>
                </a:solidFill>
                <a:effectLst/>
                <a:uLnTx/>
                <a:uFillTx/>
                <a:latin typeface="Calibri"/>
                <a:ea typeface="+mn-ea"/>
                <a:cs typeface="+mn-cs"/>
              </a:rPr>
              <a:t>Vi skal ha et trygt og tilgjengelig transportsystem som legger til rette for miljøvennlige fremkomstmidler</a:t>
            </a:r>
            <a:r>
              <a:rPr lang="nb-NO" sz="1100" i="1" dirty="0">
                <a:solidFill>
                  <a:srgbClr val="3F505A"/>
                </a:solidFill>
                <a:latin typeface="Calibri"/>
              </a:rPr>
              <a:t>.</a:t>
            </a:r>
            <a:endParaRPr kumimoji="0" lang="nb-NO" sz="1100" b="0" i="1" u="none" strike="noStrike" kern="1200" cap="none" spc="0" normalizeH="0" baseline="0" noProof="0" dirty="0">
              <a:ln>
                <a:noFill/>
              </a:ln>
              <a:solidFill>
                <a:srgbClr val="3F505A"/>
              </a:solidFill>
              <a:effectLst/>
              <a:uLnTx/>
              <a:uFillTx/>
              <a:latin typeface="Calibri"/>
              <a:ea typeface="+mn-ea"/>
              <a:cs typeface="+mn-cs"/>
            </a:endParaRPr>
          </a:p>
        </p:txBody>
      </p:sp>
      <p:sp>
        <p:nvSpPr>
          <p:cNvPr id="57" name="TekstSylinder 14">
            <a:extLst>
              <a:ext uri="{FF2B5EF4-FFF2-40B4-BE49-F238E27FC236}">
                <a16:creationId xmlns:a16="http://schemas.microsoft.com/office/drawing/2014/main" id="{9C9DF56F-30D5-71F6-7E37-0C1A707C4DF7}"/>
              </a:ext>
            </a:extLst>
          </p:cNvPr>
          <p:cNvSpPr txBox="1"/>
          <p:nvPr/>
        </p:nvSpPr>
        <p:spPr>
          <a:xfrm>
            <a:off x="9679451" y="2200441"/>
            <a:ext cx="2220189" cy="76944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a:ln>
                  <a:noFill/>
                </a:ln>
                <a:solidFill>
                  <a:srgbClr val="3F505A"/>
                </a:solidFill>
                <a:effectLst/>
                <a:uLnTx/>
                <a:uFillTx/>
                <a:latin typeface="Calibri"/>
                <a:ea typeface="+mn-ea"/>
                <a:cs typeface="+mn-cs"/>
              </a:rPr>
              <a:t>Vi skal ha nulltoleranse for arbeidslivskriminalitet i leverandørkjeden og transportsektoren</a:t>
            </a:r>
            <a:r>
              <a:rPr lang="nb-NO" sz="1100" i="1" dirty="0">
                <a:solidFill>
                  <a:srgbClr val="3F505A"/>
                </a:solidFill>
                <a:latin typeface="Calibri"/>
              </a:rPr>
              <a:t>.</a:t>
            </a:r>
            <a:endParaRPr kumimoji="0" lang="nb-NO" sz="1100" b="0" i="1" u="none" strike="noStrike" kern="1200" cap="none" spc="0" normalizeH="0" baseline="0" noProof="0" dirty="0">
              <a:ln>
                <a:noFill/>
              </a:ln>
              <a:solidFill>
                <a:srgbClr val="3F505A"/>
              </a:solidFill>
              <a:effectLst/>
              <a:uLnTx/>
              <a:uFillTx/>
              <a:latin typeface="Calibri"/>
              <a:ea typeface="+mn-ea"/>
              <a:cs typeface="+mn-cs"/>
            </a:endParaRPr>
          </a:p>
        </p:txBody>
      </p:sp>
      <p:sp>
        <p:nvSpPr>
          <p:cNvPr id="52" name="Text Placeholder 4">
            <a:extLst>
              <a:ext uri="{FF2B5EF4-FFF2-40B4-BE49-F238E27FC236}">
                <a16:creationId xmlns:a16="http://schemas.microsoft.com/office/drawing/2014/main" id="{9125A083-0689-4167-D51D-CB92E3698366}"/>
              </a:ext>
            </a:extLst>
          </p:cNvPr>
          <p:cNvSpPr>
            <a:spLocks noGrp="1"/>
          </p:cNvSpPr>
          <p:nvPr>
            <p:ph type="body" sz="quarter" idx="13"/>
          </p:nvPr>
        </p:nvSpPr>
        <p:spPr>
          <a:xfrm>
            <a:off x="334048" y="127816"/>
            <a:ext cx="10730504" cy="354711"/>
          </a:xfrm>
        </p:spPr>
        <p:txBody>
          <a:bodyPr>
            <a:normAutofit/>
          </a:bodyPr>
          <a:lstStyle/>
          <a:p>
            <a:pPr marL="0" marR="0" lvl="0" indent="0" algn="l" defTabSz="914035" rtl="0" eaLnBrk="1" fontAlgn="auto" latinLnBrk="0" hangingPunct="1">
              <a:lnSpc>
                <a:spcPct val="100000"/>
              </a:lnSpc>
              <a:spcBef>
                <a:spcPts val="432"/>
              </a:spcBef>
              <a:spcAft>
                <a:spcPts val="0"/>
              </a:spcAft>
              <a:buClr>
                <a:srgbClr val="ED9300"/>
              </a:buClr>
              <a:buSzTx/>
              <a:buFont typeface="Arial" panose="020B0604020202020204" pitchFamily="34" charset="0"/>
              <a:buNone/>
              <a:tabLst/>
              <a:defRPr/>
            </a:pPr>
            <a:r>
              <a:rPr lang="nb-NO" sz="1600" dirty="0">
                <a:solidFill>
                  <a:schemeClr val="tx2"/>
                </a:solidFill>
              </a:rPr>
              <a:t>Bærekraftstrategi| </a:t>
            </a:r>
            <a:r>
              <a:rPr lang="nb-NO" sz="1600" dirty="0">
                <a:solidFill>
                  <a:schemeClr val="accent2"/>
                </a:solidFill>
              </a:rPr>
              <a:t>Bærekraftsmål</a:t>
            </a:r>
            <a:endParaRPr kumimoji="0" lang="nb-NO" sz="1600" b="1" i="0" u="none" strike="noStrike" kern="1200" cap="none" spc="0" normalizeH="0" baseline="0" noProof="0" dirty="0">
              <a:ln>
                <a:noFill/>
              </a:ln>
              <a:solidFill>
                <a:schemeClr val="accent2"/>
              </a:solidFill>
              <a:effectLst/>
              <a:uLnTx/>
              <a:uFillTx/>
              <a:latin typeface="Calibri" panose="020F0502020204030204" pitchFamily="34" charset="0"/>
              <a:ea typeface="+mn-ea"/>
              <a:cs typeface="+mn-cs"/>
            </a:endParaRPr>
          </a:p>
        </p:txBody>
      </p:sp>
      <p:sp>
        <p:nvSpPr>
          <p:cNvPr id="73" name="TekstSylinder 40">
            <a:extLst>
              <a:ext uri="{FF2B5EF4-FFF2-40B4-BE49-F238E27FC236}">
                <a16:creationId xmlns:a16="http://schemas.microsoft.com/office/drawing/2014/main" id="{17968C35-3436-3E20-6A52-F76CED83E271}"/>
              </a:ext>
            </a:extLst>
          </p:cNvPr>
          <p:cNvSpPr txBox="1"/>
          <p:nvPr/>
        </p:nvSpPr>
        <p:spPr>
          <a:xfrm>
            <a:off x="271002" y="3037405"/>
            <a:ext cx="2220188" cy="3377060"/>
          </a:xfrm>
          <a:prstGeom prst="rect">
            <a:avLst/>
          </a:prstGeom>
          <a:noFill/>
        </p:spPr>
        <p:txBody>
          <a:bodyPr wrap="square" lIns="108000" tIns="144000" r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300" b="1" i="0" u="none" strike="noStrike" kern="1200" cap="none" spc="0" normalizeH="0" baseline="0" noProof="0" dirty="0">
                <a:ln>
                  <a:noFill/>
                </a:ln>
                <a:solidFill>
                  <a:srgbClr val="3F505A"/>
                </a:solidFill>
                <a:effectLst/>
                <a:uLnTx/>
                <a:uFillTx/>
                <a:latin typeface="Calibri"/>
                <a:ea typeface="+mn-ea"/>
                <a:cs typeface="+mn-cs"/>
              </a:rPr>
              <a:t>Mål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100" b="0" i="0" u="none" strike="noStrike" kern="1200" cap="none" spc="0" normalizeH="0" baseline="0" noProof="0" dirty="0">
              <a:ln>
                <a:noFill/>
              </a:ln>
              <a:solidFill>
                <a:srgbClr val="3F505A"/>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b-NO" sz="1200" i="0" u="none" strike="noStrike" kern="1200" cap="none" spc="0" normalizeH="0" baseline="0" noProof="0" dirty="0">
                <a:ln>
                  <a:noFill/>
                </a:ln>
                <a:solidFill>
                  <a:srgbClr val="3F505A"/>
                </a:solidFill>
                <a:effectLst/>
                <a:uLnTx/>
                <a:uFillTx/>
                <a:latin typeface="Calibri"/>
                <a:ea typeface="+mn-ea"/>
                <a:cs typeface="+mn-cs"/>
              </a:rPr>
              <a:t>Vi gjør vegnettet motstandsdyktig gjennom helhetlig arbeid med klimatilpasning</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b-NO" sz="1200" i="0" u="none" strike="noStrike" kern="1200" cap="none" spc="0" normalizeH="0" baseline="0" noProof="0" dirty="0">
                <a:ln>
                  <a:noFill/>
                </a:ln>
                <a:solidFill>
                  <a:srgbClr val="3F505A"/>
                </a:solidFill>
                <a:effectLst/>
                <a:uLnTx/>
                <a:uFillTx/>
                <a:latin typeface="Calibri"/>
                <a:ea typeface="+mn-ea"/>
                <a:cs typeface="+mn-cs"/>
              </a:rPr>
              <a:t>Vi reduserer klimagass-utslipp fra vegtransporten med 55 % innen 2030</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b-NO" sz="1200" i="0" u="none" strike="noStrike" kern="1200" cap="none" spc="0" normalizeH="0" baseline="0" noProof="0" dirty="0">
                <a:ln>
                  <a:noFill/>
                </a:ln>
                <a:solidFill>
                  <a:srgbClr val="3F505A"/>
                </a:solidFill>
                <a:effectLst/>
                <a:uLnTx/>
                <a:uFillTx/>
                <a:latin typeface="Calibri"/>
                <a:ea typeface="+mn-ea"/>
                <a:cs typeface="+mn-cs"/>
              </a:rPr>
              <a:t>Vi reduserer klimagass-utslipp fra bygging, drift og vedlikehold av veg med 55 % innen 2030</a:t>
            </a:r>
            <a:r>
              <a:rPr kumimoji="0" lang="nb-NO" sz="1200" i="0" u="none" strike="noStrike" kern="1200" cap="none" spc="0" normalizeH="0" baseline="30000" noProof="0" dirty="0">
                <a:ln>
                  <a:noFill/>
                </a:ln>
                <a:solidFill>
                  <a:srgbClr val="3F505A"/>
                </a:solidFill>
                <a:effectLst/>
                <a:uLnTx/>
                <a:uFillTx/>
                <a:latin typeface="Calibri"/>
                <a:ea typeface="+mn-ea"/>
                <a:cs typeface="+mn-cs"/>
              </a:rPr>
              <a:t>1</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b-NO" sz="1200" i="0" u="none" strike="noStrike" kern="1200" cap="none" spc="0" normalizeH="0" baseline="0" noProof="0" dirty="0">
                <a:ln>
                  <a:noFill/>
                </a:ln>
                <a:solidFill>
                  <a:srgbClr val="3F505A"/>
                </a:solidFill>
                <a:effectLst/>
                <a:uLnTx/>
                <a:uFillTx/>
                <a:latin typeface="Calibri"/>
                <a:ea typeface="+mn-ea"/>
                <a:cs typeface="+mn-cs"/>
              </a:rPr>
              <a:t>Vi reduserer klimagass-utslipp fra intern drift med 55 % innen 2030</a:t>
            </a:r>
          </a:p>
        </p:txBody>
      </p:sp>
      <p:sp>
        <p:nvSpPr>
          <p:cNvPr id="61" name="TekstSylinder 48">
            <a:extLst>
              <a:ext uri="{FF2B5EF4-FFF2-40B4-BE49-F238E27FC236}">
                <a16:creationId xmlns:a16="http://schemas.microsoft.com/office/drawing/2014/main" id="{73744F98-6D63-1163-24D4-1BD54457BBBE}"/>
              </a:ext>
            </a:extLst>
          </p:cNvPr>
          <p:cNvSpPr txBox="1"/>
          <p:nvPr/>
        </p:nvSpPr>
        <p:spPr>
          <a:xfrm>
            <a:off x="9657760" y="3037405"/>
            <a:ext cx="2220188" cy="2299842"/>
          </a:xfrm>
          <a:prstGeom prst="rect">
            <a:avLst/>
          </a:prstGeom>
          <a:noFill/>
        </p:spPr>
        <p:txBody>
          <a:bodyPr wrap="square" lIns="108000" tIns="144000" r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300" b="1" i="0" u="none" strike="noStrike" kern="1200" cap="none" spc="0" normalizeH="0" baseline="0" noProof="0" dirty="0">
                <a:ln>
                  <a:noFill/>
                </a:ln>
                <a:solidFill>
                  <a:srgbClr val="3F505A"/>
                </a:solidFill>
                <a:effectLst/>
                <a:uLnTx/>
                <a:uFillTx/>
                <a:latin typeface="Calibri"/>
                <a:ea typeface="+mn-ea"/>
                <a:cs typeface="+mn-cs"/>
              </a:rPr>
              <a:t>Mål</a:t>
            </a:r>
            <a:endParaRPr kumimoji="0" lang="nb-NO" sz="1100" b="0" i="0" u="none" strike="noStrike" kern="1200" cap="none" spc="0" normalizeH="0" baseline="0" noProof="0" dirty="0">
              <a:ln>
                <a:noFill/>
              </a:ln>
              <a:solidFill>
                <a:srgbClr val="3F505A"/>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100" b="0" i="0" u="none" strike="noStrike" kern="1200" cap="none" spc="0" normalizeH="0" baseline="0" noProof="0" dirty="0">
              <a:ln>
                <a:noFill/>
              </a:ln>
              <a:solidFill>
                <a:srgbClr val="3F505A"/>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srgbClr val="3F505A"/>
                </a:solidFill>
                <a:effectLst/>
                <a:uLnTx/>
                <a:uFillTx/>
                <a:latin typeface="Calibri"/>
                <a:ea typeface="+mn-ea"/>
                <a:cs typeface="+mn-cs"/>
              </a:rPr>
              <a:t>Vi følger opp tiltakene i regjeringens handlingsplan mot sosial dumping i transportsektoren</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srgbClr val="3F505A"/>
                </a:solidFill>
                <a:effectLst/>
                <a:uLnTx/>
                <a:uFillTx/>
                <a:latin typeface="Calibri"/>
                <a:ea typeface="+mn-ea"/>
                <a:cs typeface="+mn-cs"/>
              </a:rPr>
              <a:t>Vi er en pådriver for utvikling av bedre rammebetingelser for seriøsitet og gode arbeidsforhold i leverandørkjeden </a:t>
            </a:r>
          </a:p>
        </p:txBody>
      </p:sp>
      <p:sp>
        <p:nvSpPr>
          <p:cNvPr id="67" name="Rektangel 46">
            <a:extLst>
              <a:ext uri="{FF2B5EF4-FFF2-40B4-BE49-F238E27FC236}">
                <a16:creationId xmlns:a16="http://schemas.microsoft.com/office/drawing/2014/main" id="{5DD72D45-9DE1-8010-5AC3-8F04AB24B570}"/>
              </a:ext>
            </a:extLst>
          </p:cNvPr>
          <p:cNvSpPr/>
          <p:nvPr/>
        </p:nvSpPr>
        <p:spPr>
          <a:xfrm>
            <a:off x="9644106" y="3048440"/>
            <a:ext cx="2220190" cy="3442472"/>
          </a:xfrm>
          <a:prstGeom prst="rect">
            <a:avLst/>
          </a:prstGeom>
          <a:solidFill>
            <a:srgbClr val="EB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srgbClr val="3F505A"/>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200" b="0" i="0" u="none" strike="noStrike" kern="1200" cap="none" spc="0" normalizeH="0" baseline="0" noProof="0" dirty="0">
              <a:ln>
                <a:noFill/>
              </a:ln>
              <a:solidFill>
                <a:srgbClr val="3F505A"/>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200" b="0" i="0" u="none" strike="noStrike" kern="1200" cap="none" spc="0" normalizeH="0" baseline="0" noProof="0" dirty="0">
              <a:ln>
                <a:noFill/>
              </a:ln>
              <a:solidFill>
                <a:srgbClr val="3F505A"/>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200" b="0" i="0" u="none" strike="noStrike" kern="1200" cap="none" spc="0" normalizeH="0" baseline="0" noProof="0" dirty="0">
              <a:ln>
                <a:noFill/>
              </a:ln>
              <a:solidFill>
                <a:srgbClr val="3F505A"/>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200" b="0" i="0" u="none" strike="noStrike" kern="1200" cap="none" spc="0" normalizeH="0" baseline="0" noProof="0" dirty="0">
              <a:ln>
                <a:noFill/>
              </a:ln>
              <a:solidFill>
                <a:srgbClr val="3F505A"/>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srgbClr val="3F505A"/>
              </a:solidFill>
              <a:effectLst/>
              <a:uLnTx/>
              <a:uFillTx/>
              <a:latin typeface="Calibri"/>
              <a:ea typeface="+mn-ea"/>
              <a:cs typeface="+mn-cs"/>
            </a:endParaRPr>
          </a:p>
        </p:txBody>
      </p:sp>
      <p:sp>
        <p:nvSpPr>
          <p:cNvPr id="68" name="TekstSylinder 48">
            <a:extLst>
              <a:ext uri="{FF2B5EF4-FFF2-40B4-BE49-F238E27FC236}">
                <a16:creationId xmlns:a16="http://schemas.microsoft.com/office/drawing/2014/main" id="{7B142CCD-A6A4-1CFA-49E2-2FB9E3332E52}"/>
              </a:ext>
            </a:extLst>
          </p:cNvPr>
          <p:cNvSpPr txBox="1"/>
          <p:nvPr/>
        </p:nvSpPr>
        <p:spPr>
          <a:xfrm>
            <a:off x="9671414" y="3037405"/>
            <a:ext cx="2220188" cy="1930510"/>
          </a:xfrm>
          <a:prstGeom prst="rect">
            <a:avLst/>
          </a:prstGeom>
          <a:noFill/>
        </p:spPr>
        <p:txBody>
          <a:bodyPr wrap="square" lIns="108000" tIns="144000" r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300" b="1" i="0" u="none" strike="noStrike" kern="1200" cap="none" spc="0" normalizeH="0" baseline="0" noProof="0" dirty="0">
                <a:ln>
                  <a:noFill/>
                </a:ln>
                <a:solidFill>
                  <a:srgbClr val="3F505A"/>
                </a:solidFill>
                <a:effectLst/>
                <a:uLnTx/>
                <a:uFillTx/>
                <a:latin typeface="Calibri"/>
                <a:ea typeface="+mn-ea"/>
                <a:cs typeface="+mn-cs"/>
              </a:rPr>
              <a:t>Mål</a:t>
            </a:r>
            <a:endParaRPr kumimoji="0" lang="nb-NO" sz="1100" i="0" u="none" strike="noStrike" kern="1200" cap="none" spc="0" normalizeH="0" baseline="0" noProof="0" dirty="0">
              <a:ln>
                <a:noFill/>
              </a:ln>
              <a:solidFill>
                <a:srgbClr val="3F505A"/>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100" i="0" u="none" strike="noStrike" kern="1200" cap="none" spc="0" normalizeH="0" baseline="0" noProof="0" dirty="0">
              <a:ln>
                <a:noFill/>
              </a:ln>
              <a:solidFill>
                <a:srgbClr val="3F505A"/>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b-NO" sz="1200" i="0" u="none" strike="noStrike" kern="1200" cap="none" spc="0" normalizeH="0" baseline="0" noProof="0" dirty="0">
                <a:ln>
                  <a:noFill/>
                </a:ln>
                <a:solidFill>
                  <a:srgbClr val="3F505A"/>
                </a:solidFill>
                <a:effectLst/>
                <a:uLnTx/>
                <a:uFillTx/>
                <a:latin typeface="Calibri"/>
                <a:ea typeface="+mn-ea"/>
                <a:cs typeface="+mn-cs"/>
              </a:rPr>
              <a:t>Vi sikrer at alle våre leverandører etterlever seriøsitetsbestemmelser innen 2030</a:t>
            </a:r>
            <a:endParaRPr kumimoji="0" lang="nb-NO" sz="1200" i="0" u="none" strike="noStrike" kern="1200" cap="none" spc="0" normalizeH="0" baseline="0" noProof="0" dirty="0">
              <a:ln>
                <a:noFill/>
              </a:ln>
              <a:solidFill>
                <a:srgbClr val="3F505A"/>
              </a:solidFill>
              <a:effectLst/>
              <a:uLnTx/>
              <a:uFillTx/>
              <a:latin typeface="Calibri" panose="020F0502020204030204" pitchFamily="34" charset="0"/>
              <a:ea typeface="+mn-ea"/>
              <a:cs typeface="+mn-cs"/>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b-NO" sz="1200" i="0" u="none" strike="noStrike" kern="1200" cap="none" spc="0" normalizeH="0" baseline="0" noProof="0" dirty="0">
                <a:ln>
                  <a:noFill/>
                </a:ln>
                <a:solidFill>
                  <a:srgbClr val="3F505A"/>
                </a:solidFill>
                <a:effectLst/>
                <a:uLnTx/>
                <a:uFillTx/>
                <a:latin typeface="Calibri" panose="020F0502020204030204" pitchFamily="34" charset="0"/>
                <a:ea typeface="+mn-ea"/>
                <a:cs typeface="+mn-cs"/>
              </a:rPr>
              <a:t>Vi tar en ledende rolle for et seriøst arbeidsliv i transportsektoren</a:t>
            </a:r>
            <a:endParaRPr kumimoji="0" lang="nb-NO" sz="1200" i="0" u="none" strike="noStrike" kern="1200" cap="none" spc="0" normalizeH="0" baseline="30000" noProof="0" dirty="0">
              <a:ln>
                <a:noFill/>
              </a:ln>
              <a:solidFill>
                <a:srgbClr val="3F505A"/>
              </a:solidFill>
              <a:effectLst/>
              <a:uLnTx/>
              <a:uFillTx/>
              <a:latin typeface="Calibri"/>
              <a:ea typeface="+mn-ea"/>
              <a:cs typeface="+mn-cs"/>
            </a:endParaRPr>
          </a:p>
        </p:txBody>
      </p:sp>
      <p:sp>
        <p:nvSpPr>
          <p:cNvPr id="42" name="TekstSylinder 48">
            <a:extLst>
              <a:ext uri="{FF2B5EF4-FFF2-40B4-BE49-F238E27FC236}">
                <a16:creationId xmlns:a16="http://schemas.microsoft.com/office/drawing/2014/main" id="{63F890B1-B05D-F36E-BE6D-06AE4F96E2D9}"/>
              </a:ext>
            </a:extLst>
          </p:cNvPr>
          <p:cNvSpPr txBox="1"/>
          <p:nvPr/>
        </p:nvSpPr>
        <p:spPr>
          <a:xfrm>
            <a:off x="7295707" y="3037405"/>
            <a:ext cx="2220188" cy="3084672"/>
          </a:xfrm>
          <a:prstGeom prst="rect">
            <a:avLst/>
          </a:prstGeom>
          <a:noFill/>
        </p:spPr>
        <p:txBody>
          <a:bodyPr wrap="square" lIns="108000" tIns="144000" r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300" b="1" i="0" u="none" strike="noStrike" kern="1200" cap="none" spc="0" normalizeH="0" baseline="0" noProof="0" dirty="0">
                <a:ln>
                  <a:noFill/>
                </a:ln>
                <a:solidFill>
                  <a:srgbClr val="3F505A"/>
                </a:solidFill>
                <a:effectLst/>
                <a:uLnTx/>
                <a:uFillTx/>
                <a:latin typeface="Calibri"/>
                <a:ea typeface="+mn-ea"/>
                <a:cs typeface="+mn-cs"/>
              </a:rPr>
              <a:t>Mål</a:t>
            </a:r>
            <a:endParaRPr kumimoji="0" lang="nb-NO" sz="1100" b="0" i="0" u="none" strike="noStrike" kern="1200" cap="none" spc="0" normalizeH="0" baseline="0" noProof="0" dirty="0">
              <a:ln>
                <a:noFill/>
              </a:ln>
              <a:solidFill>
                <a:srgbClr val="3F505A"/>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100" b="0" i="0" u="none" strike="noStrike" kern="1200" cap="none" spc="0" normalizeH="0" baseline="0" noProof="0" dirty="0">
              <a:ln>
                <a:noFill/>
              </a:ln>
              <a:solidFill>
                <a:srgbClr val="3F505A"/>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b-NO" sz="1200" i="0" u="none" strike="noStrike" kern="1200" cap="none" spc="0" normalizeH="0" baseline="0" noProof="0" dirty="0">
                <a:ln>
                  <a:noFill/>
                </a:ln>
                <a:solidFill>
                  <a:srgbClr val="3F505A"/>
                </a:solidFill>
                <a:effectLst/>
                <a:uLnTx/>
                <a:uFillTx/>
                <a:latin typeface="Calibri"/>
                <a:ea typeface="+mn-ea"/>
                <a:cs typeface="+mn-cs"/>
              </a:rPr>
              <a:t>Vi jobber for nullvisjonen om ingen drepte eller hardt skadde i vegtrafikken</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b-NO" sz="1200" i="0" u="none" strike="noStrike" kern="1200" cap="none" spc="0" normalizeH="0" baseline="0" noProof="0" dirty="0">
                <a:ln>
                  <a:noFill/>
                </a:ln>
                <a:solidFill>
                  <a:srgbClr val="3F505A"/>
                </a:solidFill>
                <a:effectLst/>
                <a:uLnTx/>
                <a:uFillTx/>
                <a:latin typeface="Calibri"/>
                <a:ea typeface="+mn-ea"/>
                <a:cs typeface="+mn-cs"/>
              </a:rPr>
              <a:t>Vi følger opp nullvekstmålet for persontransport i byer</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b-NO" sz="1200" i="0" u="none" strike="noStrike" kern="1200" cap="none" spc="0" normalizeH="0" baseline="0" noProof="0" dirty="0">
                <a:ln>
                  <a:noFill/>
                </a:ln>
                <a:solidFill>
                  <a:srgbClr val="3F505A"/>
                </a:solidFill>
                <a:effectLst/>
                <a:uLnTx/>
                <a:uFillTx/>
                <a:latin typeface="Calibri"/>
                <a:ea typeface="+mn-ea"/>
                <a:cs typeface="+mn-cs"/>
              </a:rPr>
              <a:t>Vi er en pådriver for bærekraftig mobilitet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b-NO" sz="1200" i="0" u="none" strike="noStrike" kern="1200" cap="none" spc="0" normalizeH="0" baseline="0" noProof="0" dirty="0">
                <a:ln>
                  <a:noFill/>
                </a:ln>
                <a:solidFill>
                  <a:srgbClr val="3F505A"/>
                </a:solidFill>
                <a:effectLst/>
                <a:uLnTx/>
                <a:uFillTx/>
                <a:latin typeface="Calibri"/>
                <a:ea typeface="+mn-ea"/>
                <a:cs typeface="+mn-cs"/>
              </a:rPr>
              <a:t>Vi reduserer risiko for negative helsevirkninger fra vegtrafikk</a:t>
            </a:r>
            <a:r>
              <a:rPr kumimoji="0" lang="nb-NO" sz="1200" i="0" u="none" strike="noStrike" kern="1200" cap="none" spc="0" normalizeH="0" baseline="30000" noProof="0" dirty="0">
                <a:ln>
                  <a:noFill/>
                </a:ln>
                <a:solidFill>
                  <a:srgbClr val="3F505A"/>
                </a:solidFill>
                <a:effectLst/>
                <a:uLnTx/>
                <a:uFillTx/>
                <a:latin typeface="Calibri"/>
                <a:ea typeface="+mn-ea"/>
                <a:cs typeface="+mn-cs"/>
              </a:rPr>
              <a:t>3</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b-NO" sz="1200" i="0" u="none" strike="noStrike" kern="1200" cap="none" spc="0" normalizeH="0" baseline="0" noProof="0" dirty="0">
                <a:ln>
                  <a:noFill/>
                </a:ln>
                <a:solidFill>
                  <a:srgbClr val="3F505A"/>
                </a:solidFill>
                <a:effectLst/>
                <a:uLnTx/>
                <a:uFillTx/>
                <a:latin typeface="Calibri"/>
                <a:ea typeface="+mn-ea"/>
                <a:cs typeface="+mn-cs"/>
              </a:rPr>
              <a:t>Vi legger til rette for en universelt utformet fysisk og digital reisekjede</a:t>
            </a:r>
          </a:p>
        </p:txBody>
      </p:sp>
      <p:sp>
        <p:nvSpPr>
          <p:cNvPr id="64" name="TextBox 63">
            <a:extLst>
              <a:ext uri="{FF2B5EF4-FFF2-40B4-BE49-F238E27FC236}">
                <a16:creationId xmlns:a16="http://schemas.microsoft.com/office/drawing/2014/main" id="{94455562-5BF2-A95D-5D0E-8ECA94E739C2}"/>
              </a:ext>
            </a:extLst>
          </p:cNvPr>
          <p:cNvSpPr txBox="1"/>
          <p:nvPr/>
        </p:nvSpPr>
        <p:spPr>
          <a:xfrm>
            <a:off x="7224579" y="6511333"/>
            <a:ext cx="463971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30000" noProof="0" dirty="0">
                <a:ln>
                  <a:noFill/>
                </a:ln>
                <a:solidFill>
                  <a:srgbClr val="3F505A"/>
                </a:solidFill>
                <a:effectLst/>
                <a:uLnTx/>
                <a:uFillTx/>
                <a:latin typeface="Calibri"/>
                <a:ea typeface="+mn-ea"/>
                <a:cs typeface="+mn-cs"/>
              </a:rPr>
              <a:t>3</a:t>
            </a:r>
            <a:r>
              <a:rPr kumimoji="0" lang="nb-NO" sz="800" b="0" i="0" u="none" strike="noStrike" kern="1200" cap="none" spc="0" normalizeH="0" baseline="0" noProof="0" dirty="0">
                <a:ln>
                  <a:noFill/>
                </a:ln>
                <a:solidFill>
                  <a:srgbClr val="3F505A"/>
                </a:solidFill>
                <a:effectLst/>
                <a:uLnTx/>
                <a:uFillTx/>
                <a:latin typeface="Calibri"/>
                <a:ea typeface="+mn-ea"/>
                <a:cs typeface="+mn-cs"/>
              </a:rPr>
              <a:t> Inkluderer støy og luft.</a:t>
            </a:r>
          </a:p>
        </p:txBody>
      </p:sp>
      <p:sp>
        <p:nvSpPr>
          <p:cNvPr id="85" name="TekstSylinder 36">
            <a:extLst>
              <a:ext uri="{FF2B5EF4-FFF2-40B4-BE49-F238E27FC236}">
                <a16:creationId xmlns:a16="http://schemas.microsoft.com/office/drawing/2014/main" id="{535808B1-A696-A7A3-E90B-FD4ADAF1A30A}"/>
              </a:ext>
            </a:extLst>
          </p:cNvPr>
          <p:cNvSpPr txBox="1"/>
          <p:nvPr/>
        </p:nvSpPr>
        <p:spPr>
          <a:xfrm>
            <a:off x="9630018" y="1382319"/>
            <a:ext cx="2319053"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Calibri"/>
                <a:ea typeface="+mn-ea"/>
                <a:cs typeface="+mn-cs"/>
              </a:rPr>
              <a:t>Seriøsitet og arbeidsforhold i leverandørkjeden og transportsektoren</a:t>
            </a:r>
          </a:p>
        </p:txBody>
      </p:sp>
      <p:sp>
        <p:nvSpPr>
          <p:cNvPr id="86" name="TekstSylinder 37">
            <a:extLst>
              <a:ext uri="{FF2B5EF4-FFF2-40B4-BE49-F238E27FC236}">
                <a16:creationId xmlns:a16="http://schemas.microsoft.com/office/drawing/2014/main" id="{B6AA06E9-1C3B-9056-F761-B1E73D8CBC78}"/>
              </a:ext>
            </a:extLst>
          </p:cNvPr>
          <p:cNvSpPr txBox="1"/>
          <p:nvPr/>
        </p:nvSpPr>
        <p:spPr>
          <a:xfrm>
            <a:off x="7302542" y="1382319"/>
            <a:ext cx="2220189"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Calibri"/>
                <a:ea typeface="+mn-ea"/>
                <a:cs typeface="+mn-cs"/>
              </a:rPr>
              <a:t>Ringvirkninger for lokalsamfunn og trafikanter</a:t>
            </a:r>
          </a:p>
        </p:txBody>
      </p:sp>
      <p:sp>
        <p:nvSpPr>
          <p:cNvPr id="88" name="Rektangel 28">
            <a:extLst>
              <a:ext uri="{FF2B5EF4-FFF2-40B4-BE49-F238E27FC236}">
                <a16:creationId xmlns:a16="http://schemas.microsoft.com/office/drawing/2014/main" id="{1E2D81EC-7A28-DCEE-8F52-D9F8E9241052}"/>
              </a:ext>
            </a:extLst>
          </p:cNvPr>
          <p:cNvSpPr/>
          <p:nvPr/>
        </p:nvSpPr>
        <p:spPr>
          <a:xfrm>
            <a:off x="7302543" y="1383906"/>
            <a:ext cx="2220190" cy="742962"/>
          </a:xfrm>
          <a:prstGeom prst="rect">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9" name="TekstSylinder 37">
            <a:extLst>
              <a:ext uri="{FF2B5EF4-FFF2-40B4-BE49-F238E27FC236}">
                <a16:creationId xmlns:a16="http://schemas.microsoft.com/office/drawing/2014/main" id="{2940A6DF-3D09-4C4D-59E4-C9825ECB80CD}"/>
              </a:ext>
            </a:extLst>
          </p:cNvPr>
          <p:cNvSpPr txBox="1"/>
          <p:nvPr/>
        </p:nvSpPr>
        <p:spPr>
          <a:xfrm>
            <a:off x="7309356" y="1493777"/>
            <a:ext cx="22201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Calibri"/>
                <a:ea typeface="+mn-ea"/>
                <a:cs typeface="+mn-cs"/>
              </a:rPr>
              <a:t>Lokalsamfunn og trafikanter</a:t>
            </a:r>
          </a:p>
        </p:txBody>
      </p:sp>
      <p:pic>
        <p:nvPicPr>
          <p:cNvPr id="16" name="Bilde 15">
            <a:extLst>
              <a:ext uri="{FF2B5EF4-FFF2-40B4-BE49-F238E27FC236}">
                <a16:creationId xmlns:a16="http://schemas.microsoft.com/office/drawing/2014/main" id="{8C94C17C-CB1A-BC83-8EAD-EF19A1B1B1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14566" y="501581"/>
            <a:ext cx="2475687" cy="1156633"/>
          </a:xfrm>
          <a:prstGeom prst="rect">
            <a:avLst/>
          </a:prstGeom>
        </p:spPr>
      </p:pic>
      <p:sp>
        <p:nvSpPr>
          <p:cNvPr id="91" name="Rektangel 34">
            <a:extLst>
              <a:ext uri="{FF2B5EF4-FFF2-40B4-BE49-F238E27FC236}">
                <a16:creationId xmlns:a16="http://schemas.microsoft.com/office/drawing/2014/main" id="{8F8E632B-5627-7A39-1D46-773E37D05A9C}"/>
              </a:ext>
            </a:extLst>
          </p:cNvPr>
          <p:cNvSpPr/>
          <p:nvPr/>
        </p:nvSpPr>
        <p:spPr>
          <a:xfrm>
            <a:off x="9657774" y="1383906"/>
            <a:ext cx="2220190" cy="742962"/>
          </a:xfrm>
          <a:prstGeom prst="rect">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2" name="TekstSylinder 36">
            <a:extLst>
              <a:ext uri="{FF2B5EF4-FFF2-40B4-BE49-F238E27FC236}">
                <a16:creationId xmlns:a16="http://schemas.microsoft.com/office/drawing/2014/main" id="{E5759B8F-5B89-9613-CC10-D03C8F2EB717}"/>
              </a:ext>
            </a:extLst>
          </p:cNvPr>
          <p:cNvSpPr txBox="1"/>
          <p:nvPr/>
        </p:nvSpPr>
        <p:spPr>
          <a:xfrm>
            <a:off x="9629213" y="1493777"/>
            <a:ext cx="231905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Calibri"/>
                <a:ea typeface="+mn-ea"/>
                <a:cs typeface="+mn-cs"/>
              </a:rPr>
              <a:t>Seriøsitet og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Calibri"/>
                <a:ea typeface="+mn-ea"/>
                <a:cs typeface="+mn-cs"/>
              </a:rPr>
              <a:t>arbeidsforhold </a:t>
            </a:r>
          </a:p>
        </p:txBody>
      </p:sp>
      <p:pic>
        <p:nvPicPr>
          <p:cNvPr id="19" name="Bilde 53">
            <a:extLst>
              <a:ext uri="{FF2B5EF4-FFF2-40B4-BE49-F238E27FC236}">
                <a16:creationId xmlns:a16="http://schemas.microsoft.com/office/drawing/2014/main" id="{1DF386F7-76A7-6BF8-A106-2DD29DD08AB0}"/>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599920" y="629556"/>
            <a:ext cx="2299720" cy="1075945"/>
          </a:xfrm>
          <a:prstGeom prst="rect">
            <a:avLst/>
          </a:prstGeom>
        </p:spPr>
      </p:pic>
      <p:sp>
        <p:nvSpPr>
          <p:cNvPr id="2" name="TekstSylinder 1">
            <a:extLst>
              <a:ext uri="{FF2B5EF4-FFF2-40B4-BE49-F238E27FC236}">
                <a16:creationId xmlns:a16="http://schemas.microsoft.com/office/drawing/2014/main" id="{C572E8AE-8665-4C3C-A334-963B78AC37FE}"/>
              </a:ext>
            </a:extLst>
          </p:cNvPr>
          <p:cNvSpPr txBox="1"/>
          <p:nvPr/>
        </p:nvSpPr>
        <p:spPr>
          <a:xfrm>
            <a:off x="253660" y="6511333"/>
            <a:ext cx="6847096" cy="338554"/>
          </a:xfrm>
          <a:prstGeom prst="rect">
            <a:avLst/>
          </a:prstGeom>
          <a:noFill/>
        </p:spPr>
        <p:txBody>
          <a:bodyPr wrap="square" rtlCol="0">
            <a:spAutoFit/>
          </a:bodyPr>
          <a:lstStyle/>
          <a:p>
            <a:r>
              <a:rPr lang="nb-NO" sz="800" baseline="30000" dirty="0">
                <a:solidFill>
                  <a:schemeClr val="accent2"/>
                </a:solidFill>
              </a:rPr>
              <a:t>1 </a:t>
            </a:r>
            <a:r>
              <a:rPr lang="nb-NO" sz="800" dirty="0">
                <a:solidFill>
                  <a:schemeClr val="accent2"/>
                </a:solidFill>
              </a:rPr>
              <a:t>Inkluderer klimagassutslipp fra: materialproduksjon, materialtransport, ferge, massetransport, anleggsmaskiner og driftsmaskiner, og arealbruksendringer.</a:t>
            </a:r>
          </a:p>
          <a:p>
            <a:r>
              <a:rPr lang="nb-NO" sz="800" baseline="30000" dirty="0">
                <a:solidFill>
                  <a:schemeClr val="accent2"/>
                </a:solidFill>
              </a:rPr>
              <a:t>2</a:t>
            </a:r>
            <a:r>
              <a:rPr lang="nb-NO" sz="800" dirty="0">
                <a:solidFill>
                  <a:schemeClr val="accent2"/>
                </a:solidFill>
              </a:rPr>
              <a:t> Inkluderer forebygging av helse- og miljøfarlige stoffer i kretsløp. </a:t>
            </a:r>
            <a:endParaRPr lang="nn-NO" sz="800" dirty="0">
              <a:solidFill>
                <a:schemeClr val="accent2"/>
              </a:solidFill>
            </a:endParaRPr>
          </a:p>
        </p:txBody>
      </p:sp>
    </p:spTree>
    <p:extLst>
      <p:ext uri="{BB962C8B-B14F-4D97-AF65-F5344CB8AC3E}">
        <p14:creationId xmlns:p14="http://schemas.microsoft.com/office/powerpoint/2010/main" val="2412900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ssholder for bilde 11">
            <a:extLst>
              <a:ext uri="{FF2B5EF4-FFF2-40B4-BE49-F238E27FC236}">
                <a16:creationId xmlns:a16="http://schemas.microsoft.com/office/drawing/2014/main" id="{808C0A86-7882-417E-8E4D-EEF6F39FD253}"/>
              </a:ext>
            </a:extLst>
          </p:cNvPr>
          <p:cNvPicPr>
            <a:picLocks noGrp="1" noChangeAspect="1"/>
          </p:cNvPicPr>
          <p:nvPr>
            <p:ph type="pic" sz="quarter" idx="19"/>
          </p:nvPr>
        </p:nvPicPr>
        <p:blipFill>
          <a:blip r:embed="rId3" cstate="print">
            <a:extLst>
              <a:ext uri="{28A0092B-C50C-407E-A947-70E740481C1C}">
                <a14:useLocalDpi xmlns:a14="http://schemas.microsoft.com/office/drawing/2010/main" val="0"/>
              </a:ext>
            </a:extLst>
          </a:blip>
          <a:srcRect t="12021" b="12021"/>
          <a:stretch>
            <a:fillRect/>
          </a:stretch>
        </p:blipFill>
        <p:spPr>
          <a:xfrm>
            <a:off x="334046" y="891259"/>
            <a:ext cx="11510425" cy="5634086"/>
          </a:xfrm>
        </p:spPr>
      </p:pic>
      <p:sp>
        <p:nvSpPr>
          <p:cNvPr id="2" name="Rektangel 1">
            <a:extLst>
              <a:ext uri="{FF2B5EF4-FFF2-40B4-BE49-F238E27FC236}">
                <a16:creationId xmlns:a16="http://schemas.microsoft.com/office/drawing/2014/main" id="{AFD0CC07-CF81-4437-951D-E66063859154}"/>
              </a:ext>
            </a:extLst>
          </p:cNvPr>
          <p:cNvSpPr/>
          <p:nvPr/>
        </p:nvSpPr>
        <p:spPr>
          <a:xfrm>
            <a:off x="3359696" y="1829723"/>
            <a:ext cx="4943872"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Calibri"/>
                <a:ea typeface="+mn-ea"/>
                <a:cs typeface="+mn-cs"/>
              </a:rPr>
              <a:t>Høy trafikksikkerhet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Calibri"/>
                <a:ea typeface="+mn-ea"/>
                <a:cs typeface="+mn-cs"/>
              </a:rPr>
              <a:t>God framkommelighet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Calibri"/>
                <a:ea typeface="+mn-ea"/>
                <a:cs typeface="+mn-cs"/>
              </a:rPr>
              <a:t>Høy oppetid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Calibri"/>
                <a:ea typeface="+mn-ea"/>
                <a:cs typeface="+mn-cs"/>
              </a:rPr>
              <a:t>God beredskap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Calibri"/>
                <a:ea typeface="+mn-ea"/>
                <a:cs typeface="+mn-cs"/>
              </a:rPr>
              <a:t>Miljøhensyn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Calibri"/>
                <a:ea typeface="+mn-ea"/>
                <a:cs typeface="+mn-cs"/>
              </a:rPr>
              <a:t>Reduserte klimagassutslipp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Calibri"/>
                <a:ea typeface="+mn-ea"/>
                <a:cs typeface="+mn-cs"/>
              </a:rPr>
              <a:t>Mer drift og vedlikehold for pengene</a:t>
            </a:r>
          </a:p>
        </p:txBody>
      </p:sp>
      <p:sp>
        <p:nvSpPr>
          <p:cNvPr id="6" name="Tittel 2">
            <a:extLst>
              <a:ext uri="{FF2B5EF4-FFF2-40B4-BE49-F238E27FC236}">
                <a16:creationId xmlns:a16="http://schemas.microsoft.com/office/drawing/2014/main" id="{2B2B3A65-3D4B-48E2-A21B-669428246CEF}"/>
              </a:ext>
            </a:extLst>
          </p:cNvPr>
          <p:cNvSpPr>
            <a:spLocks noGrp="1"/>
          </p:cNvSpPr>
          <p:nvPr>
            <p:ph type="title"/>
          </p:nvPr>
        </p:nvSpPr>
        <p:spPr>
          <a:xfrm>
            <a:off x="407368" y="295572"/>
            <a:ext cx="10586489" cy="469132"/>
          </a:xfrm>
        </p:spPr>
        <p:txBody>
          <a:bodyPr>
            <a:normAutofit/>
          </a:bodyPr>
          <a:lstStyle/>
          <a:p>
            <a:r>
              <a:rPr lang="nb-NO" sz="2800" dirty="0"/>
              <a:t>Statens vegvesen</a:t>
            </a:r>
            <a:r>
              <a:rPr lang="nb-NO" sz="2800" b="1" dirty="0"/>
              <a:t> Drift og vedlikehold</a:t>
            </a:r>
          </a:p>
        </p:txBody>
      </p:sp>
      <p:sp>
        <p:nvSpPr>
          <p:cNvPr id="3" name="Rektangel 2">
            <a:extLst>
              <a:ext uri="{FF2B5EF4-FFF2-40B4-BE49-F238E27FC236}">
                <a16:creationId xmlns:a16="http://schemas.microsoft.com/office/drawing/2014/main" id="{D2C4A869-E340-4959-A81D-8910CAE40403}"/>
              </a:ext>
            </a:extLst>
          </p:cNvPr>
          <p:cNvSpPr/>
          <p:nvPr/>
        </p:nvSpPr>
        <p:spPr>
          <a:xfrm>
            <a:off x="3359696" y="1196752"/>
            <a:ext cx="336265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prstClr val="white"/>
                </a:solidFill>
                <a:effectLst/>
                <a:uLnTx/>
                <a:uFillTx/>
                <a:latin typeface="Calibri"/>
                <a:ea typeface="+mn-ea"/>
                <a:cs typeface="+mn-cs"/>
              </a:rPr>
              <a:t>Alt vi gjør, gjør vi for trafikanten! </a:t>
            </a:r>
            <a:endParaRPr kumimoji="0" lang="nb-NO"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13523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8ED2967D-7E58-5A48-F2D0-9E5D60A0579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think-cell data - do not delete" hidden="1">
                        <a:extLst>
                          <a:ext uri="{FF2B5EF4-FFF2-40B4-BE49-F238E27FC236}">
                            <a16:creationId xmlns:a16="http://schemas.microsoft.com/office/drawing/2014/main" id="{8ED2967D-7E58-5A48-F2D0-9E5D60A0579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 name="Bilde 1">
            <a:extLst>
              <a:ext uri="{FF2B5EF4-FFF2-40B4-BE49-F238E27FC236}">
                <a16:creationId xmlns:a16="http://schemas.microsoft.com/office/drawing/2014/main" id="{7A6F5F69-1CB3-499E-E9E6-93D319195F9E}"/>
              </a:ext>
            </a:extLst>
          </p:cNvPr>
          <p:cNvPicPr>
            <a:picLocks noChangeAspect="1"/>
          </p:cNvPicPr>
          <p:nvPr/>
        </p:nvPicPr>
        <p:blipFill>
          <a:blip r:embed="rId6"/>
          <a:stretch>
            <a:fillRect/>
          </a:stretch>
        </p:blipFill>
        <p:spPr>
          <a:xfrm>
            <a:off x="0" y="2060848"/>
            <a:ext cx="4864540" cy="2736304"/>
          </a:xfrm>
          <a:prstGeom prst="rect">
            <a:avLst/>
          </a:prstGeom>
        </p:spPr>
      </p:pic>
      <p:pic>
        <p:nvPicPr>
          <p:cNvPr id="3" name="Picture 2">
            <a:extLst>
              <a:ext uri="{FF2B5EF4-FFF2-40B4-BE49-F238E27FC236}">
                <a16:creationId xmlns:a16="http://schemas.microsoft.com/office/drawing/2014/main" id="{58672B82-3549-42B5-96FF-D00D0A5D714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5524"/>
          <a:stretch/>
        </p:blipFill>
        <p:spPr bwMode="auto">
          <a:xfrm>
            <a:off x="4542556" y="94880"/>
            <a:ext cx="7752184" cy="6763120"/>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a:extLst>
              <a:ext uri="{FF2B5EF4-FFF2-40B4-BE49-F238E27FC236}">
                <a16:creationId xmlns:a16="http://schemas.microsoft.com/office/drawing/2014/main" id="{3DB5F132-3AC0-39D0-CBD6-0A688E95A560}"/>
              </a:ext>
            </a:extLst>
          </p:cNvPr>
          <p:cNvSpPr txBox="1"/>
          <p:nvPr/>
        </p:nvSpPr>
        <p:spPr>
          <a:xfrm>
            <a:off x="255512" y="770088"/>
            <a:ext cx="5407351" cy="61555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3400" b="0" i="0" u="none" strike="noStrike" kern="1200" cap="none" spc="0" normalizeH="0" baseline="0" noProof="0">
              <a:ln>
                <a:noFill/>
              </a:ln>
              <a:solidFill>
                <a:prstClr val="black"/>
              </a:solidFill>
              <a:effectLst/>
              <a:uLnTx/>
              <a:uFillTx/>
              <a:latin typeface="Calibri"/>
              <a:ea typeface="+mn-ea"/>
              <a:cs typeface="+mn-cs"/>
            </a:endParaRPr>
          </a:p>
        </p:txBody>
      </p:sp>
      <p:sp>
        <p:nvSpPr>
          <p:cNvPr id="7" name="Rektangel 6">
            <a:extLst>
              <a:ext uri="{FF2B5EF4-FFF2-40B4-BE49-F238E27FC236}">
                <a16:creationId xmlns:a16="http://schemas.microsoft.com/office/drawing/2014/main" id="{53E44EF0-24F9-BFB0-AA06-C7962E9B2304}"/>
              </a:ext>
            </a:extLst>
          </p:cNvPr>
          <p:cNvSpPr/>
          <p:nvPr/>
        </p:nvSpPr>
        <p:spPr>
          <a:xfrm>
            <a:off x="4253501" y="2060848"/>
            <a:ext cx="811659" cy="333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26331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E2C65FDC-536F-49C9-99BE-4E38403B4A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4547" y="3326805"/>
            <a:ext cx="5334184" cy="3310478"/>
          </a:xfrm>
          <a:prstGeom prst="rect">
            <a:avLst/>
          </a:prstGeom>
        </p:spPr>
      </p:pic>
      <p:sp>
        <p:nvSpPr>
          <p:cNvPr id="3" name="Tittel 2">
            <a:extLst>
              <a:ext uri="{FF2B5EF4-FFF2-40B4-BE49-F238E27FC236}">
                <a16:creationId xmlns:a16="http://schemas.microsoft.com/office/drawing/2014/main" id="{3600A10A-628D-405A-B151-10D98E28D14D}"/>
              </a:ext>
            </a:extLst>
          </p:cNvPr>
          <p:cNvSpPr>
            <a:spLocks noGrp="1"/>
          </p:cNvSpPr>
          <p:nvPr>
            <p:ph type="title"/>
          </p:nvPr>
        </p:nvSpPr>
        <p:spPr>
          <a:xfrm>
            <a:off x="7283670" y="1332045"/>
            <a:ext cx="4635062" cy="1033468"/>
          </a:xfrm>
        </p:spPr>
        <p:txBody>
          <a:bodyPr>
            <a:normAutofit fontScale="90000"/>
          </a:bodyPr>
          <a:lstStyle/>
          <a:p>
            <a:r>
              <a:rPr lang="nb-NO" dirty="0">
                <a:latin typeface="+mn-lt"/>
                <a:cs typeface="Calibri"/>
              </a:rPr>
              <a:t>Drift og </a:t>
            </a:r>
            <a:r>
              <a:rPr lang="nb-NO" dirty="0" err="1">
                <a:latin typeface="+mn-lt"/>
                <a:cs typeface="Calibri"/>
              </a:rPr>
              <a:t>vedlikeholdsdivisjonen</a:t>
            </a:r>
            <a:r>
              <a:rPr lang="nb-NO" dirty="0">
                <a:latin typeface="+mn-lt"/>
                <a:cs typeface="Calibri"/>
              </a:rPr>
              <a:t> -</a:t>
            </a:r>
            <a:br>
              <a:rPr lang="nb-NO" dirty="0">
                <a:latin typeface="+mn-lt"/>
                <a:cs typeface="Calibri"/>
              </a:rPr>
            </a:br>
            <a:r>
              <a:rPr lang="nb-NO" dirty="0">
                <a:latin typeface="+mn-lt"/>
                <a:cs typeface="Calibri"/>
              </a:rPr>
              <a:t> 	16 mrd. disponibelt i 2024 </a:t>
            </a:r>
            <a:endParaRPr lang="nb-NO" dirty="0">
              <a:latin typeface="+mn-lt"/>
            </a:endParaRPr>
          </a:p>
        </p:txBody>
      </p:sp>
      <p:graphicFrame>
        <p:nvGraphicFramePr>
          <p:cNvPr id="6" name="Diagram 5">
            <a:extLst>
              <a:ext uri="{FF2B5EF4-FFF2-40B4-BE49-F238E27FC236}">
                <a16:creationId xmlns:a16="http://schemas.microsoft.com/office/drawing/2014/main" id="{C5A8BB6E-4BC6-4101-A6B2-9922DEEA7F6E}"/>
              </a:ext>
            </a:extLst>
          </p:cNvPr>
          <p:cNvGraphicFramePr/>
          <p:nvPr>
            <p:extLst>
              <p:ext uri="{D42A27DB-BD31-4B8C-83A1-F6EECF244321}">
                <p14:modId xmlns:p14="http://schemas.microsoft.com/office/powerpoint/2010/main" val="2579894262"/>
              </p:ext>
            </p:extLst>
          </p:nvPr>
        </p:nvGraphicFramePr>
        <p:xfrm>
          <a:off x="470600" y="422238"/>
          <a:ext cx="9146366" cy="5870657"/>
        </p:xfrm>
        <a:graphic>
          <a:graphicData uri="http://schemas.openxmlformats.org/drawingml/2006/chart">
            <c:chart xmlns:c="http://schemas.openxmlformats.org/drawingml/2006/chart" xmlns:r="http://schemas.openxmlformats.org/officeDocument/2006/relationships" r:id="rId4"/>
          </a:graphicData>
        </a:graphic>
      </p:graphicFrame>
      <p:sp>
        <p:nvSpPr>
          <p:cNvPr id="4" name="TekstSylinder 3">
            <a:extLst>
              <a:ext uri="{FF2B5EF4-FFF2-40B4-BE49-F238E27FC236}">
                <a16:creationId xmlns:a16="http://schemas.microsoft.com/office/drawing/2014/main" id="{BFACC411-71D3-433B-7710-33484C75E57A}"/>
              </a:ext>
            </a:extLst>
          </p:cNvPr>
          <p:cNvSpPr txBox="1"/>
          <p:nvPr/>
        </p:nvSpPr>
        <p:spPr>
          <a:xfrm>
            <a:off x="711200" y="5943600"/>
            <a:ext cx="16129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prstClr val="black"/>
                </a:solidFill>
                <a:effectLst/>
                <a:uLnTx/>
                <a:uFillTx/>
                <a:latin typeface="Calibri"/>
                <a:ea typeface="+mn-ea"/>
                <a:cs typeface="+mn-cs"/>
              </a:rPr>
              <a:t>Tall i mill.</a:t>
            </a:r>
          </a:p>
        </p:txBody>
      </p:sp>
    </p:spTree>
    <p:extLst>
      <p:ext uri="{BB962C8B-B14F-4D97-AF65-F5344CB8AC3E}">
        <p14:creationId xmlns:p14="http://schemas.microsoft.com/office/powerpoint/2010/main" val="1997963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5D89B576-0001-4900-9F91-13355DB7C6EF}"/>
              </a:ext>
            </a:extLst>
          </p:cNvPr>
          <p:cNvGraphicFramePr>
            <a:graphicFrameLocks noChangeAspect="1"/>
          </p:cNvGraphicFramePr>
          <p:nvPr>
            <p:custDataLst>
              <p:tags r:id="rId1"/>
            </p:custDataLst>
            <p:extLst>
              <p:ext uri="{D42A27DB-BD31-4B8C-83A1-F6EECF244321}">
                <p14:modId xmlns:p14="http://schemas.microsoft.com/office/powerpoint/2010/main" val="23541933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24" name="Object 23" hidden="1">
                        <a:extLst>
                          <a:ext uri="{FF2B5EF4-FFF2-40B4-BE49-F238E27FC236}">
                            <a16:creationId xmlns:a16="http://schemas.microsoft.com/office/drawing/2014/main" id="{5D89B576-0001-4900-9F91-13355DB7C6E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2" name="Picture 11" descr="A body of water with trees around it&#10;&#10;Description automatically generated with medium confidence">
            <a:extLst>
              <a:ext uri="{FF2B5EF4-FFF2-40B4-BE49-F238E27FC236}">
                <a16:creationId xmlns:a16="http://schemas.microsoft.com/office/drawing/2014/main" id="{7508201B-D9DD-47F3-8A17-336B91883FDA}"/>
              </a:ext>
            </a:extLst>
          </p:cNvPr>
          <p:cNvPicPr>
            <a:picLocks noChangeAspect="1"/>
          </p:cNvPicPr>
          <p:nvPr/>
        </p:nvPicPr>
        <p:blipFill rotWithShape="1">
          <a:blip r:embed="rId6"/>
          <a:srcRect t="11844" b="1"/>
          <a:stretch/>
        </p:blipFill>
        <p:spPr>
          <a:xfrm>
            <a:off x="-17312" y="-8695"/>
            <a:ext cx="12209312" cy="6866695"/>
          </a:xfrm>
          <a:prstGeom prst="rect">
            <a:avLst/>
          </a:prstGeom>
        </p:spPr>
      </p:pic>
      <p:sp>
        <p:nvSpPr>
          <p:cNvPr id="13" name="TekstSylinder 5">
            <a:extLst>
              <a:ext uri="{FF2B5EF4-FFF2-40B4-BE49-F238E27FC236}">
                <a16:creationId xmlns:a16="http://schemas.microsoft.com/office/drawing/2014/main" id="{18547237-F81F-467D-8CF0-2F84341AE9A1}"/>
              </a:ext>
            </a:extLst>
          </p:cNvPr>
          <p:cNvSpPr txBox="1"/>
          <p:nvPr/>
        </p:nvSpPr>
        <p:spPr>
          <a:xfrm>
            <a:off x="8326633" y="6493456"/>
            <a:ext cx="3763767" cy="276999"/>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white"/>
                </a:solidFill>
                <a:effectLst/>
                <a:uLnTx/>
                <a:uFillTx/>
                <a:latin typeface="Calibri"/>
                <a:ea typeface="+mn-ea"/>
                <a:cs typeface="+mn-cs"/>
              </a:rPr>
              <a:t>Foto: Jarle Wæhler</a:t>
            </a:r>
            <a:endParaRPr kumimoji="0" lang="nb-NO" sz="1200" b="0" i="0" u="none" strike="noStrike" kern="1200" cap="none" spc="0" normalizeH="0" baseline="0" noProof="0">
              <a:ln>
                <a:noFill/>
              </a:ln>
              <a:solidFill>
                <a:prstClr val="white"/>
              </a:solidFill>
              <a:effectLst/>
              <a:uLnTx/>
              <a:uFillTx/>
              <a:latin typeface="Calibri"/>
              <a:ea typeface="+mn-ea"/>
              <a:cs typeface="Calibri"/>
            </a:endParaRPr>
          </a:p>
        </p:txBody>
      </p:sp>
      <p:sp>
        <p:nvSpPr>
          <p:cNvPr id="32" name="Flowchart: Manual Input 1">
            <a:extLst>
              <a:ext uri="{FF2B5EF4-FFF2-40B4-BE49-F238E27FC236}">
                <a16:creationId xmlns:a16="http://schemas.microsoft.com/office/drawing/2014/main" id="{AEDB2E85-E870-47C3-B4EF-5C2D1E713A51}"/>
              </a:ext>
            </a:extLst>
          </p:cNvPr>
          <p:cNvSpPr/>
          <p:nvPr/>
        </p:nvSpPr>
        <p:spPr bwMode="gray">
          <a:xfrm rot="5400000">
            <a:off x="-385850" y="376653"/>
            <a:ext cx="6866694" cy="60960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3913 h 11913"/>
              <a:gd name="connsiteX1" fmla="*/ 10000 w 10000"/>
              <a:gd name="connsiteY1" fmla="*/ 0 h 11913"/>
              <a:gd name="connsiteX2" fmla="*/ 10000 w 10000"/>
              <a:gd name="connsiteY2" fmla="*/ 11913 h 11913"/>
              <a:gd name="connsiteX3" fmla="*/ 0 w 10000"/>
              <a:gd name="connsiteY3" fmla="*/ 11913 h 11913"/>
              <a:gd name="connsiteX4" fmla="*/ 0 w 10000"/>
              <a:gd name="connsiteY4" fmla="*/ 3913 h 1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1913">
                <a:moveTo>
                  <a:pt x="0" y="3913"/>
                </a:moveTo>
                <a:lnTo>
                  <a:pt x="10000" y="0"/>
                </a:lnTo>
                <a:lnTo>
                  <a:pt x="10000" y="11913"/>
                </a:lnTo>
                <a:lnTo>
                  <a:pt x="0" y="11913"/>
                </a:lnTo>
                <a:lnTo>
                  <a:pt x="0" y="3913"/>
                </a:lnTo>
                <a:close/>
              </a:path>
            </a:pathLst>
          </a:custGeom>
          <a:solidFill>
            <a:schemeClr val="tx1">
              <a:alpha val="60000"/>
            </a:schemeClr>
          </a:solidFill>
          <a:ln w="19050" algn="ctr">
            <a:noFill/>
            <a:miter lim="800000"/>
            <a:headEnd/>
            <a:tailEnd/>
          </a:ln>
        </p:spPr>
        <p:txBody>
          <a:bodyPr wrap="square" lIns="88900" tIns="88900" rIns="88900" bIns="88900" rtlCol="0" anchor="ctr"/>
          <a:lstStyle/>
          <a:p>
            <a:pPr marL="0" marR="0" lvl="0" indent="0" algn="ctr" defTabSz="914400" rtl="0" eaLnBrk="1" fontAlgn="base" latinLnBrk="0" hangingPunct="1">
              <a:lnSpc>
                <a:spcPct val="106000"/>
              </a:lnSpc>
              <a:spcBef>
                <a:spcPct val="0"/>
              </a:spcBef>
              <a:spcAft>
                <a:spcPct val="0"/>
              </a:spcAft>
              <a:buClrTx/>
              <a:buSzTx/>
              <a:buFontTx/>
              <a:buNone/>
              <a:tabLst/>
              <a:defRPr/>
            </a:pPr>
            <a:endParaRPr kumimoji="0" lang="nb-NO" sz="1600" b="1"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33" name="Text Placeholder 1">
            <a:extLst>
              <a:ext uri="{FF2B5EF4-FFF2-40B4-BE49-F238E27FC236}">
                <a16:creationId xmlns:a16="http://schemas.microsoft.com/office/drawing/2014/main" id="{40EF6B62-C33E-4900-8388-04F4385C213C}"/>
              </a:ext>
            </a:extLst>
          </p:cNvPr>
          <p:cNvSpPr txBox="1">
            <a:spLocks/>
          </p:cNvSpPr>
          <p:nvPr/>
        </p:nvSpPr>
        <p:spPr>
          <a:xfrm>
            <a:off x="399065" y="2999678"/>
            <a:ext cx="4587606" cy="1310383"/>
          </a:xfrm>
          <a:prstGeom prst="rect">
            <a:avLst/>
          </a:prstGeom>
        </p:spPr>
        <p:txBody>
          <a:bodyPr/>
          <a:lstStyle>
            <a:lvl1pPr marL="302394" indent="-302394" algn="l" defTabSz="914035" rtl="0" eaLnBrk="1" latinLnBrk="0" hangingPunct="1">
              <a:spcBef>
                <a:spcPts val="432"/>
              </a:spcBef>
              <a:buClr>
                <a:srgbClr val="ED9300"/>
              </a:buClr>
              <a:buFont typeface="Arial" pitchFamily="34" charset="0"/>
              <a:buChar char="●"/>
              <a:defRPr sz="1800" kern="1200">
                <a:solidFill>
                  <a:schemeClr val="tx1"/>
                </a:solidFill>
                <a:latin typeface="Calibri" panose="020F0502020204030204" pitchFamily="34" charset="0"/>
                <a:ea typeface="+mn-ea"/>
                <a:cs typeface="+mn-cs"/>
              </a:defRPr>
            </a:lvl1pPr>
            <a:lvl2pPr marL="569076" indent="-251065" algn="l" defTabSz="914035" rtl="0" eaLnBrk="1" latinLnBrk="0" hangingPunct="1">
              <a:spcBef>
                <a:spcPts val="0"/>
              </a:spcBef>
              <a:buFont typeface="Arial" pitchFamily="34" charset="0"/>
              <a:buChar char="–"/>
              <a:defRPr sz="1800" kern="1200">
                <a:solidFill>
                  <a:schemeClr val="tx1"/>
                </a:solidFill>
                <a:latin typeface="Calibri" panose="020F0502020204030204" pitchFamily="34" charset="0"/>
                <a:ea typeface="+mn-ea"/>
                <a:cs typeface="+mn-cs"/>
              </a:defRPr>
            </a:lvl2pPr>
            <a:lvl3pPr marL="694052" indent="-191925" algn="l" defTabSz="914035" rtl="0" eaLnBrk="1" latinLnBrk="0" hangingPunct="1">
              <a:spcBef>
                <a:spcPts val="432"/>
              </a:spcBef>
              <a:buFont typeface="Arial" pitchFamily="34" charset="0"/>
              <a:buChar char="•"/>
              <a:defRPr sz="1800" kern="1200">
                <a:solidFill>
                  <a:schemeClr val="tx1"/>
                </a:solidFill>
                <a:latin typeface="Calibri" panose="020F0502020204030204" pitchFamily="34" charset="0"/>
                <a:ea typeface="+mn-ea"/>
                <a:cs typeface="+mn-cs"/>
              </a:defRPr>
            </a:lvl3pPr>
            <a:lvl4pPr marL="945116" indent="-251065" algn="l" defTabSz="914035" rtl="0" eaLnBrk="1" latinLnBrk="0" hangingPunct="1">
              <a:spcBef>
                <a:spcPts val="432"/>
              </a:spcBef>
              <a:buFont typeface="Arial" pitchFamily="34" charset="0"/>
              <a:buChar char="–"/>
              <a:defRPr sz="1800" kern="1200">
                <a:solidFill>
                  <a:schemeClr val="tx1"/>
                </a:solidFill>
                <a:latin typeface="Calibri" panose="020F0502020204030204" pitchFamily="34" charset="0"/>
                <a:ea typeface="+mn-ea"/>
                <a:cs typeface="+mn-cs"/>
              </a:defRPr>
            </a:lvl4pPr>
            <a:lvl5pPr marL="1197294" indent="-252181" algn="l" defTabSz="914035" rtl="0" eaLnBrk="1" latinLnBrk="0" hangingPunct="1">
              <a:spcBef>
                <a:spcPts val="432"/>
              </a:spcBef>
              <a:buFont typeface="Arial" pitchFamily="34" charset="0"/>
              <a:buChar char="»"/>
              <a:defRPr sz="1800" kern="1200">
                <a:solidFill>
                  <a:schemeClr val="tx1"/>
                </a:solidFill>
                <a:latin typeface="Calibri" panose="020F0502020204030204" pitchFamily="34" charset="0"/>
                <a:ea typeface="+mn-ea"/>
                <a:cs typeface="+mn-cs"/>
              </a:defRPr>
            </a:lvl5pPr>
            <a:lvl6pPr marL="2513594" indent="-228507"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612" indent="-228507"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628" indent="-228507"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646" indent="-228507"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035" rtl="0" eaLnBrk="1" fontAlgn="auto" latinLnBrk="0" hangingPunct="1">
              <a:lnSpc>
                <a:spcPct val="100000"/>
              </a:lnSpc>
              <a:spcBef>
                <a:spcPts val="432"/>
              </a:spcBef>
              <a:spcAft>
                <a:spcPts val="0"/>
              </a:spcAft>
              <a:buClr>
                <a:srgbClr val="ED9300"/>
              </a:buClr>
              <a:buSzTx/>
              <a:buFont typeface="Arial" pitchFamily="34" charset="0"/>
              <a:buNone/>
              <a:tabLst/>
              <a:defRPr/>
            </a:pPr>
            <a:r>
              <a:rPr kumimoji="0" lang="nb-NO" sz="3600" i="0" u="none" strike="noStrike" kern="1200" cap="none" spc="0" normalizeH="0" baseline="0" noProof="0">
                <a:ln>
                  <a:noFill/>
                </a:ln>
                <a:solidFill>
                  <a:prstClr val="white"/>
                </a:solidFill>
                <a:effectLst/>
                <a:uLnTx/>
                <a:uFillTx/>
                <a:latin typeface="Calibri" panose="020F0502020204030204" pitchFamily="34" charset="0"/>
                <a:ea typeface="+mn-ea"/>
                <a:cs typeface="+mn-cs"/>
              </a:rPr>
              <a:t>Slik jobber vi med bærekraft </a:t>
            </a:r>
          </a:p>
        </p:txBody>
      </p:sp>
      <p:pic>
        <p:nvPicPr>
          <p:cNvPr id="2" name="Bilde 1" descr="Et bilde som inneholder tekst, Font, logo, symbol&#10;&#10;Automatisk generert beskrivelse">
            <a:extLst>
              <a:ext uri="{FF2B5EF4-FFF2-40B4-BE49-F238E27FC236}">
                <a16:creationId xmlns:a16="http://schemas.microsoft.com/office/drawing/2014/main" id="{C3C6F737-9B49-E68E-5BA4-78B9AADDDABA}"/>
              </a:ext>
            </a:extLst>
          </p:cNvPr>
          <p:cNvPicPr>
            <a:picLocks noChangeAspect="1"/>
          </p:cNvPicPr>
          <p:nvPr/>
        </p:nvPicPr>
        <p:blipFill>
          <a:blip r:embed="rId7"/>
          <a:stretch>
            <a:fillRect/>
          </a:stretch>
        </p:blipFill>
        <p:spPr>
          <a:xfrm>
            <a:off x="11061409" y="229353"/>
            <a:ext cx="778184" cy="407424"/>
          </a:xfrm>
          <a:prstGeom prst="rect">
            <a:avLst/>
          </a:prstGeom>
        </p:spPr>
      </p:pic>
    </p:spTree>
    <p:extLst>
      <p:ext uri="{BB962C8B-B14F-4D97-AF65-F5344CB8AC3E}">
        <p14:creationId xmlns:p14="http://schemas.microsoft.com/office/powerpoint/2010/main" val="14409071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0OGgDu9kS9iM93FeGBIEIQ"/>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d84FDHjnQomvt2FFuR4pfA"/>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a7HJnarDSXmkt3o1oDhJqw"/>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CWo0XokOTtS8Jws.aBZcFA"/>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KKUzENpvJPZiWOwHm01wxg"/>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ePnFQbh14hmbrnfK9Zlsf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NOh8tv5.SRm51pN4DXwSZg"/>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XHZshcM8SVSmLj4Erl2Z1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Xhc71FT3SIazgScMo7bwF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NOh8tv5.SRm51pN4DXwSZ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Lxn0WbRZQPyvg2tHJDekO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mrh7gnRKSfGaUply2ohgF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4OoXFzOVSVaSS6S3.nPAY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KIUDXypqSWO3wsNZibsmx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0NdF14dtT.ihD7MPkbfVc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l6bxHp7n4eVd5qAWLfUN2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kPPWNaQLT7S2r5MuQJxJE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B_j4zKzWTQ.i6naTjHT8m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CgLHrgV3ReSsA6YUIy45v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eM4B.IZVRVC14XHaFAKt4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9T1cvM.5QjukID0HYEDFP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3CgU_6AXSbmYbZoCIUfb6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53j9YOZIT9qdbipENe_T7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Z73ywp34S9GTSzJ6QkSK5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TOWezbn.S_idicz4.cFpu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pH90narbQFC4.ilGujCci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AkGWvokTS4CehPBpPpvlA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ITXAUpUiQWOL._Udk1q_h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I.y3gVmrTAqG9fZrvFCzo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I57r7FTLRfSUo5ebd3Qad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234s5LH0TSmbYKVYrWiT5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lkSPAjG5SdSnCjj9akC6o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KKUzENpvJPZiWOwHm01wxg"/>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q8iJzFJ0SNir5lmYfr.CJg"/>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SBDKqsuaS5WTGyOmuYqjY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51i_D3f4SXuMcd2VTArsvQ"/>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FJKevqMoQvOlha8LSI02Uw"/>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uf9E2V.aSSKV0Z6KYL5zZ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OFRzipE7QkesRHd_wVejnQ"/>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9Z_BJ7hBTwu5snlmX_WIIQ"/>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0CnmuHhySaaaWqdPze61qg"/>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5KHKR7UgSPe1mv4T1szHJw"/>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7kDnrL22Ss2jbf1x6QnSCw"/>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UeF7zunxQ..82ZqerlnD2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Ot1fcpPES.yJ0jhy5rlmDQ"/>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0Nc7gbTpSQyPKRILbIHM5Q"/>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7VH_Sz3SnmFuS2TYEr4a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c2QtJ_AQRIeGqGGAaXt7bw"/>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tandard 16-9 mal norsk for SVV">
  <a:themeElements>
    <a:clrScheme name="SVV">
      <a:dk1>
        <a:sysClr val="windowText" lastClr="000000"/>
      </a:dk1>
      <a:lt1>
        <a:sysClr val="window" lastClr="FFFFFF"/>
      </a:lt1>
      <a:dk2>
        <a:srgbClr val="ED9300"/>
      </a:dk2>
      <a:lt2>
        <a:srgbClr val="E1E1E1"/>
      </a:lt2>
      <a:accent1>
        <a:srgbClr val="ED9300"/>
      </a:accent1>
      <a:accent2>
        <a:srgbClr val="3F505A"/>
      </a:accent2>
      <a:accent3>
        <a:srgbClr val="DADADA"/>
      </a:accent3>
      <a:accent4>
        <a:srgbClr val="58B02C"/>
      </a:accent4>
      <a:accent5>
        <a:srgbClr val="75450B"/>
      </a:accent5>
      <a:accent6>
        <a:srgbClr val="1F282D"/>
      </a:accent6>
      <a:hlink>
        <a:srgbClr val="0000FF"/>
      </a:hlink>
      <a:folHlink>
        <a:srgbClr val="800080"/>
      </a:folHlink>
    </a:clrScheme>
    <a:fontScheme name="Svv 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Vegvesen oransje">
      <a:srgbClr val="FF9600"/>
    </a:custClr>
    <a:custClr name="Vegvesen blå">
      <a:srgbClr val="008EC2"/>
    </a:custClr>
    <a:custClr name="Vegvesen grønn">
      <a:srgbClr val="5DB82E"/>
    </a:custClr>
  </a:custClrLst>
  <a:extLst>
    <a:ext uri="{05A4C25C-085E-4340-85A3-A5531E510DB2}">
      <thm15:themeFamily xmlns:thm15="http://schemas.microsoft.com/office/thememl/2012/main" name="Standard 16-9 mal norsk for SVV" id="{2638843C-E384-47A5-A16B-B70EB5E25EA6}" vid="{E22FDD94-E30E-4FE5-BF3B-1599E7628341}"/>
    </a:ext>
  </a:extLst>
</a:theme>
</file>

<file path=ppt/theme/theme2.xml><?xml version="1.0" encoding="utf-8"?>
<a:theme xmlns:a="http://schemas.openxmlformats.org/drawingml/2006/main" name="SVV theme">
  <a:themeElements>
    <a:clrScheme name="statens">
      <a:dk1>
        <a:srgbClr val="000000"/>
      </a:dk1>
      <a:lt1>
        <a:sysClr val="window" lastClr="FFFFFF"/>
      </a:lt1>
      <a:dk2>
        <a:srgbClr val="ED9300"/>
      </a:dk2>
      <a:lt2>
        <a:srgbClr val="F2F2F2"/>
      </a:lt2>
      <a:accent1>
        <a:srgbClr val="75450B"/>
      </a:accent1>
      <a:accent2>
        <a:srgbClr val="B26E00"/>
      </a:accent2>
      <a:accent3>
        <a:srgbClr val="FFD520"/>
      </a:accent3>
      <a:accent4>
        <a:srgbClr val="FFC15B"/>
      </a:accent4>
      <a:accent5>
        <a:srgbClr val="7C7C7C"/>
      </a:accent5>
      <a:accent6>
        <a:srgbClr val="008EC2"/>
      </a:accent6>
      <a:hlink>
        <a:srgbClr val="0000FF"/>
      </a:hlink>
      <a:folHlink>
        <a:srgbClr val="800080"/>
      </a:folHlink>
    </a:clrScheme>
    <a:fontScheme name="Custom 42">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SVV theme" id="{22C8470B-FA4A-8347-AB25-DDADCD9297F7}" vid="{241F765C-7705-E849-9047-3E1B9EE23F13}"/>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blank">
  <a:themeElements>
    <a:clrScheme name="SVV">
      <a:dk1>
        <a:sysClr val="windowText" lastClr="000000"/>
      </a:dk1>
      <a:lt1>
        <a:sysClr val="window" lastClr="FFFFFF"/>
      </a:lt1>
      <a:dk2>
        <a:srgbClr val="ED9300"/>
      </a:dk2>
      <a:lt2>
        <a:srgbClr val="E1E1E1"/>
      </a:lt2>
      <a:accent1>
        <a:srgbClr val="ED9300"/>
      </a:accent1>
      <a:accent2>
        <a:srgbClr val="3F505A"/>
      </a:accent2>
      <a:accent3>
        <a:srgbClr val="DADADA"/>
      </a:accent3>
      <a:accent4>
        <a:srgbClr val="58B02C"/>
      </a:accent4>
      <a:accent5>
        <a:srgbClr val="75450B"/>
      </a:accent5>
      <a:accent6>
        <a:srgbClr val="1F282D"/>
      </a:accent6>
      <a:hlink>
        <a:srgbClr val="0000FF"/>
      </a:hlink>
      <a:folHlink>
        <a:srgbClr val="800080"/>
      </a:folHlink>
    </a:clrScheme>
    <a:fontScheme name="Svv 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Vegvesen oransje">
      <a:srgbClr val="FF9600"/>
    </a:custClr>
    <a:custClr name="Vegvesen blå">
      <a:srgbClr val="008EC2"/>
    </a:custClr>
    <a:custClr name="Vegvesen grønn">
      <a:srgbClr val="5DB82E"/>
    </a:custClr>
  </a:custClrLst>
  <a:extLst>
    <a:ext uri="{05A4C25C-085E-4340-85A3-A5531E510DB2}">
      <thm15:themeFamily xmlns:thm15="http://schemas.microsoft.com/office/thememl/2012/main" name="Presentasjon2" id="{D284592A-7A2E-4EAC-9D78-4CBC2AFC5545}" vid="{B4A83F2C-47FD-47F2-9B2E-F5B09B532E27}"/>
    </a:ext>
  </a:extLst>
</a:theme>
</file>

<file path=ppt/theme/theme5.xml><?xml version="1.0" encoding="utf-8"?>
<a:theme xmlns:a="http://schemas.openxmlformats.org/drawingml/2006/main" name="2_blank">
  <a:themeElements>
    <a:clrScheme name="SVV">
      <a:dk1>
        <a:sysClr val="windowText" lastClr="000000"/>
      </a:dk1>
      <a:lt1>
        <a:sysClr val="window" lastClr="FFFFFF"/>
      </a:lt1>
      <a:dk2>
        <a:srgbClr val="ED9300"/>
      </a:dk2>
      <a:lt2>
        <a:srgbClr val="E1E1E1"/>
      </a:lt2>
      <a:accent1>
        <a:srgbClr val="ED9300"/>
      </a:accent1>
      <a:accent2>
        <a:srgbClr val="3F505A"/>
      </a:accent2>
      <a:accent3>
        <a:srgbClr val="DADADA"/>
      </a:accent3>
      <a:accent4>
        <a:srgbClr val="58B02C"/>
      </a:accent4>
      <a:accent5>
        <a:srgbClr val="75450B"/>
      </a:accent5>
      <a:accent6>
        <a:srgbClr val="1F282D"/>
      </a:accent6>
      <a:hlink>
        <a:srgbClr val="0000FF"/>
      </a:hlink>
      <a:folHlink>
        <a:srgbClr val="800080"/>
      </a:folHlink>
    </a:clrScheme>
    <a:fontScheme name="Svv 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Vegvesen oransje">
      <a:srgbClr val="FF9600"/>
    </a:custClr>
    <a:custClr name="Vegvesen blå">
      <a:srgbClr val="008EC2"/>
    </a:custClr>
    <a:custClr name="Vegvesen grønn">
      <a:srgbClr val="5DB82E"/>
    </a:custClr>
  </a:custClrLst>
  <a:extLst>
    <a:ext uri="{05A4C25C-085E-4340-85A3-A5531E510DB2}">
      <thm15:themeFamily xmlns:thm15="http://schemas.microsoft.com/office/thememl/2012/main" name="Svv_powerpoint NORSK 16-9" id="{05BD5C66-80B5-497B-9878-847ABBAAD904}" vid="{38224FE1-5577-4D20-82D9-B3A97C557835}"/>
    </a:ext>
  </a:extLst>
</a:theme>
</file>

<file path=ppt/theme/theme6.xml><?xml version="1.0" encoding="utf-8"?>
<a:theme xmlns:a="http://schemas.openxmlformats.org/drawingml/2006/main" name="3_blank">
  <a:themeElements>
    <a:clrScheme name="SVV">
      <a:dk1>
        <a:sysClr val="windowText" lastClr="000000"/>
      </a:dk1>
      <a:lt1>
        <a:sysClr val="window" lastClr="FFFFFF"/>
      </a:lt1>
      <a:dk2>
        <a:srgbClr val="ED9300"/>
      </a:dk2>
      <a:lt2>
        <a:srgbClr val="E1E1E1"/>
      </a:lt2>
      <a:accent1>
        <a:srgbClr val="ED9300"/>
      </a:accent1>
      <a:accent2>
        <a:srgbClr val="3F505A"/>
      </a:accent2>
      <a:accent3>
        <a:srgbClr val="DADADA"/>
      </a:accent3>
      <a:accent4>
        <a:srgbClr val="58B02C"/>
      </a:accent4>
      <a:accent5>
        <a:srgbClr val="75450B"/>
      </a:accent5>
      <a:accent6>
        <a:srgbClr val="1F282D"/>
      </a:accent6>
      <a:hlink>
        <a:srgbClr val="0000FF"/>
      </a:hlink>
      <a:folHlink>
        <a:srgbClr val="800080"/>
      </a:folHlink>
    </a:clrScheme>
    <a:fontScheme name="Svv 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Vegvesen oransje">
      <a:srgbClr val="FF9600"/>
    </a:custClr>
    <a:custClr name="Vegvesen blå">
      <a:srgbClr val="008EC2"/>
    </a:custClr>
    <a:custClr name="Vegvesen grønn">
      <a:srgbClr val="5DB82E"/>
    </a:custClr>
  </a:custClrLst>
  <a:extLst>
    <a:ext uri="{05A4C25C-085E-4340-85A3-A5531E510DB2}">
      <thm15:themeFamily xmlns:thm15="http://schemas.microsoft.com/office/thememl/2012/main" name="Svv_powerpoint NORSK 16-9" id="{05BD5C66-80B5-497B-9878-847ABBAAD904}" vid="{38224FE1-5577-4D20-82D9-B3A97C557835}"/>
    </a:ext>
  </a:extLst>
</a:theme>
</file>

<file path=ppt/theme/theme7.xml><?xml version="1.0" encoding="utf-8"?>
<a:theme xmlns:a="http://schemas.openxmlformats.org/drawingml/2006/main" name="4_blank">
  <a:themeElements>
    <a:clrScheme name="SVV">
      <a:dk1>
        <a:sysClr val="windowText" lastClr="000000"/>
      </a:dk1>
      <a:lt1>
        <a:sysClr val="window" lastClr="FFFFFF"/>
      </a:lt1>
      <a:dk2>
        <a:srgbClr val="ED9300"/>
      </a:dk2>
      <a:lt2>
        <a:srgbClr val="E1E1E1"/>
      </a:lt2>
      <a:accent1>
        <a:srgbClr val="ED9300"/>
      </a:accent1>
      <a:accent2>
        <a:srgbClr val="3F505A"/>
      </a:accent2>
      <a:accent3>
        <a:srgbClr val="DADADA"/>
      </a:accent3>
      <a:accent4>
        <a:srgbClr val="58B02C"/>
      </a:accent4>
      <a:accent5>
        <a:srgbClr val="75450B"/>
      </a:accent5>
      <a:accent6>
        <a:srgbClr val="1F282D"/>
      </a:accent6>
      <a:hlink>
        <a:srgbClr val="0000FF"/>
      </a:hlink>
      <a:folHlink>
        <a:srgbClr val="800080"/>
      </a:folHlink>
    </a:clrScheme>
    <a:fontScheme name="Svv 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Vegvesen oransje">
      <a:srgbClr val="FF9600"/>
    </a:custClr>
    <a:custClr name="Vegvesen blå">
      <a:srgbClr val="008EC2"/>
    </a:custClr>
    <a:custClr name="Vegvesen grønn">
      <a:srgbClr val="5DB82E"/>
    </a:custClr>
  </a:custClrLst>
  <a:extLst>
    <a:ext uri="{05A4C25C-085E-4340-85A3-A5531E510DB2}">
      <thm15:themeFamily xmlns:thm15="http://schemas.microsoft.com/office/thememl/2012/main" name="Svv_powerpoint NORSK 16-9" id="{05BD5C66-80B5-497B-9878-847ABBAAD904}" vid="{38224FE1-5577-4D20-82D9-B3A97C557835}"/>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FormConfiguration><![CDATA[{"formFields":[],"formDataEntries":[]}]]></TemplafySlideFormConfiguration>
</file>

<file path=customXml/item10.xml><?xml version="1.0" encoding="utf-8"?>
<?mso-contentType ?>
<FormTemplates xmlns="http://schemas.microsoft.com/sharepoint/v3/contenttype/forms">
  <Display>DocumentLibraryForm</Display>
  <Edit>DocumentLibraryForm</Edit>
  <New>DocumentLibraryForm</New>
</FormTemplates>
</file>

<file path=customXml/item11.xml><?xml version="1.0" encoding="utf-8"?>
<TemplafySlideTemplateConfiguration><![CDATA[{"documentContentValidatorConfiguration":{"enableDocumentContentValidator":false,"documentContentValidatorVersion":0},"elementsMetadata":[],"slideId":"637274689482285485","enableDocumentContentUpdater":true,"version":"1.1"}]]></TemplafySlideTemplateConfiguration>
</file>

<file path=customXml/item12.xml><?xml version="1.0" encoding="utf-8"?>
<TemplafyFormConfiguration><![CDATA[{"formFields":[{"dataSource":"Audience","displayColumn":"audience","hideIfNoUserInteractionRequired":false,"distinct":true,"required":true,"autoSelectFirstOption":false,"type":"dropDown","name":"Audience","label":"External/internal","helpTexts":{"prefix":"","postfix":""},"spacing":{},"fullyQualifiedName":"Audience"}],"formDataEntries":[]}]]></TemplafyFormConfiguration>
</file>

<file path=customXml/item13.xml><?xml version="1.0" encoding="utf-8"?>
<TemplafySlideFormConfiguration><![CDATA[{"formFields":[],"formDataEntries":[]}]]></TemplafySlideFormConfiguration>
</file>

<file path=customXml/item14.xml><?xml version="1.0" encoding="utf-8"?>
<TemplafySlideFormConfiguration><![CDATA[{"formFields":[],"formDataEntries":[]}]]></TemplafySlideFormConfiguration>
</file>

<file path=customXml/item15.xml><?xml version="1.0" encoding="utf-8"?>
<TemplafySlideFormConfiguration><![CDATA[{"formFields":[],"formDataEntries":[]}]]></TemplafySlideFormConfiguration>
</file>

<file path=customXml/item16.xml><?xml version="1.0" encoding="utf-8"?>
<TemplafySlideTemplateConfiguration><![CDATA[{"documentContentValidatorConfiguration":{"enableDocumentContentValidator":false,"documentContentValidatorVersion":0},"elementsMetadata":[],"slideId":"637274689481644962","enableDocumentContentUpdater":true,"version":"1.1"}]]></TemplafySlideTemplateConfiguration>
</file>

<file path=customXml/item17.xml><?xml version="1.0" encoding="utf-8"?>
<TemplafyTemplateConfiguration><![CDATA[{"elementsMetadata":[],"transformationConfigurations":[{"language":"{{UserProfile.DocumentLanguage.Iana}}","disableUpdates":false,"type":"proofingLanguage"}],"templateName":"Presentation screen (16-9)","templateDescription":"","enableDocumentContentUpdater":true,"version":"1.1"}]]></TemplafyTemplateConfiguration>
</file>

<file path=customXml/item18.xml><?xml version="1.0" encoding="utf-8"?>
<TemplafySlideTemplateConfiguration><![CDATA[{"documentContentValidatorConfiguration":{"enableDocumentContentValidator":false,"documentContentValidatorVersion":0},"elementsMetadata":[],"slideId":"637274689482113909","enableDocumentContentUpdater":true,"version":"1.1"}]]></TemplafySlideTemplateConfiguration>
</file>

<file path=customXml/item19.xml><?xml version="1.0" encoding="utf-8"?>
<p:properties xmlns:p="http://schemas.microsoft.com/office/2006/metadata/properties" xmlns:xsi="http://www.w3.org/2001/XMLSchema-instance" xmlns:pc="http://schemas.microsoft.com/office/infopath/2007/PartnerControls">
  <documentManagement>
    <SakMime360 xmlns="11f272f9-ba5a-4ac0-8c31-d7fe9c801b71" xsi:nil="true"/>
    <h491b3e5757f4a00a7c25d6edb0ba887 xmlns="beae3e8e-208c-4b8a-be05-3e30f474ae01">
      <Terms xmlns="http://schemas.microsoft.com/office/infopath/2007/PartnerControls"/>
    </h491b3e5757f4a00a7c25d6edb0ba887>
    <lcf76f155ced4ddcb4097134ff3c332f xmlns="dacf59ec-55db-4730-bfc2-7953b1811318">
      <Terms xmlns="http://schemas.microsoft.com/office/infopath/2007/PartnerControls"/>
    </lcf76f155ced4ddcb4097134ff3c332f>
    <TaxCatchAll xmlns="beae3e8e-208c-4b8a-be05-3e30f474ae01">
      <Value>1</Value>
    </TaxCatchAll>
    <m3df137df2ca43aeb5a0ac4f577ac654 xmlns="beae3e8e-208c-4b8a-be05-3e30f474ae01">
      <Terms xmlns="http://schemas.microsoft.com/office/infopath/2007/PartnerControls"/>
    </m3df137df2ca43aeb5a0ac4f577ac654>
    <Sak_x0020_Mime_x0020_360 xmlns="beae3e8e-208c-4b8a-be05-3e30f474ae01">
      <Url xsi:nil="true"/>
      <Description xsi:nil="true"/>
    </Sak_x0020_Mime_x0020_360>
    <StatusJournalForing xmlns="http://schemas.microsoft.com/sharepoint/v3" xsi:nil="true"/>
    <mdd69e788dc1498dbcc1a53e4b12ec9a xmlns="beae3e8e-208c-4b8a-be05-3e30f474ae01">
      <Terms xmlns="http://schemas.microsoft.com/office/infopath/2007/PartnerControls">
        <TermInfo xmlns="http://schemas.microsoft.com/office/infopath/2007/PartnerControls">
          <TermName xmlns="http://schemas.microsoft.com/office/infopath/2007/PartnerControls">Under arbeid</TermName>
          <TermId xmlns="http://schemas.microsoft.com/office/infopath/2007/PartnerControls">f39d8bcc-2a80-4417-a67a-9134b0a418c4</TermId>
        </TermInfo>
      </Terms>
    </mdd69e788dc1498dbcc1a53e4b12ec9a>
    <f74d752173c041e18d373851a76bda50 xmlns="11f272f9-ba5a-4ac0-8c31-d7fe9c801b71">
      <Terms xmlns="http://schemas.microsoft.com/office/infopath/2007/PartnerControls"/>
    </f74d752173c041e18d373851a76bda50>
  </documentManagement>
</p:properties>
</file>

<file path=customXml/item2.xml><?xml version="1.0" encoding="utf-8"?>
<TemplafySlideTemplateConfiguration><![CDATA[{"documentContentValidatorConfiguration":{"enableDocumentContentValidator":false,"documentContentValidatorVersion":0},"elementsMetadata":[],"slideId":"637274689481801232","enableDocumentContentUpdater":true,"version":"1.1"}]]></TemplafySlideTemplateConfiguration>
</file>

<file path=customXml/item20.xml><?xml version="1.0" encoding="utf-8"?>
<TemplafySlideTemplateConfiguration><![CDATA[{"documentContentValidatorConfiguration":{"enableDocumentContentValidator":false,"documentContentValidatorVersion":0},"elementsMetadata":[],"slideId":"637274689481644961","enableDocumentContentUpdater":true,"version":"1.1"}]]></TemplafySlideTemplateConfiguration>
</file>

<file path=customXml/item21.xml><?xml version="1.0" encoding="utf-8"?>
<VariableListDefinition name="AD_HOC" displayName="AD_HOC" id="89dc0b1a-586f-49ea-a400-fd51de338a66" isdomainofvalue="False" dataSourceId="caba010d-fc9a-4881-87e9-b2586fd50633"/>
</file>

<file path=customXml/item22.xml><?xml version="1.0" encoding="utf-8"?>
<VariableList UniqueId="c154b0d7-badb-4600-b361-1897b151e64b" Name="Computed" ContentType="XML" MajorVersion="0" MinorVersion="1" isLocalCopy="False" IsBaseObject="False" DataSourceId="472799d1-1ccd-4fe6-b213-95a15228106a" DataSourceMajorVersion="0" DataSourceMinorVersion="1"/>
</file>

<file path=customXml/item23.xml><?xml version="1.0" encoding="utf-8"?>
<AllExternalAdhocVariableMappings/>
</file>

<file path=customXml/item24.xml><?xml version="1.0" encoding="utf-8"?>
<VariableList UniqueId="89dc0b1a-586f-49ea-a400-fd51de338a66" Name="AD_HOC" ContentType="XML" MajorVersion="0" MinorVersion="1" isLocalCopy="False" IsBaseObject="False" DataSourceId="caba010d-fc9a-4881-87e9-b2586fd50633" DataSourceMajorVersion="0" DataSourceMinorVersion="1"/>
</file>

<file path=customXml/item25.xml><?xml version="1.0" encoding="utf-8"?>
<VariableList UniqueId="2070d26b-8baf-4e12-b2ad-fac330da4ebc" Name="System" ContentType="XML" MajorVersion="0" MinorVersion="1" isLocalCopy="False" IsBaseObject="False" DataSourceId="b931b3bd-3b57-416b-b840-93c011e528f1" DataSourceMajorVersion="0" DataSourceMinorVersion="1"/>
</file>

<file path=customXml/item26.xml><?xml version="1.0" encoding="utf-8"?>
<VariableListDefinition name="System" displayName="System" id="2070d26b-8baf-4e12-b2ad-fac330da4ebc" isdomainofvalue="False" dataSourceId="b931b3bd-3b57-416b-b840-93c011e528f1"/>
</file>

<file path=customXml/item27.xml><?xml version="1.0" encoding="utf-8"?>
<VariableListDefinition name="Computed" displayName="Computed" id="c154b0d7-badb-4600-b361-1897b151e64b" isdomainofvalue="False" dataSourceId="472799d1-1ccd-4fe6-b213-95a15228106a"/>
</file>

<file path=customXml/item3.xml><?xml version="1.0" encoding="utf-8"?>
<TemplafySlideTemplateConfiguration><![CDATA[{"documentContentValidatorConfiguration":{"enableDocumentContentValidator":false,"documentContentValidatorVersion":0},"elementsMetadata":[],"slideId":"637274689481644963","enableDocumentContentUpdater":true,"version":"1.1"}]]></TemplafySlideTemplateConfiguration>
</file>

<file path=customXml/item4.xml><?xml version="1.0" encoding="utf-8"?>
<ct:contentTypeSchema xmlns:ct="http://schemas.microsoft.com/office/2006/metadata/contentType" xmlns:ma="http://schemas.microsoft.com/office/2006/metadata/properties/metaAttributes" ct:_="" ma:_="" ma:contentTypeName="Document" ma:contentTypeID="0x010100FDCAD179A0C69D4ABEBE107A1A0FFB6B" ma:contentTypeVersion="20" ma:contentTypeDescription="Create a new document." ma:contentTypeScope="" ma:versionID="445a4ac7312ef82ecaf6537a46cd05d8">
  <xsd:schema xmlns:xsd="http://www.w3.org/2001/XMLSchema" xmlns:xs="http://www.w3.org/2001/XMLSchema" xmlns:p="http://schemas.microsoft.com/office/2006/metadata/properties" xmlns:ns1="http://schemas.microsoft.com/sharepoint/v3" xmlns:ns2="beae3e8e-208c-4b8a-be05-3e30f474ae01" xmlns:ns3="dacf59ec-55db-4730-bfc2-7953b1811318" xmlns:ns4="11f272f9-ba5a-4ac0-8c31-d7fe9c801b71" targetNamespace="http://schemas.microsoft.com/office/2006/metadata/properties" ma:root="true" ma:fieldsID="77f171944a66ec0b240dbb4dad474ba0" ns1:_="" ns2:_="" ns3:_="" ns4:_="">
    <xsd:import namespace="http://schemas.microsoft.com/sharepoint/v3"/>
    <xsd:import namespace="beae3e8e-208c-4b8a-be05-3e30f474ae01"/>
    <xsd:import namespace="dacf59ec-55db-4730-bfc2-7953b1811318"/>
    <xsd:import namespace="11f272f9-ba5a-4ac0-8c31-d7fe9c801b71"/>
    <xsd:element name="properties">
      <xsd:complexType>
        <xsd:sequence>
          <xsd:element name="documentManagement">
            <xsd:complexType>
              <xsd:all>
                <xsd:element ref="ns2:h491b3e5757f4a00a7c25d6edb0ba887" minOccurs="0"/>
                <xsd:element ref="ns2:TaxCatchAll" minOccurs="0"/>
                <xsd:element ref="ns2:TaxCatchAllLabel" minOccurs="0"/>
                <xsd:element ref="ns2:Sak_x0020_Mime_x0020_360" minOccurs="0"/>
                <xsd:element ref="ns2:mdd69e788dc1498dbcc1a53e4b12ec9a" minOccurs="0"/>
                <xsd:element ref="ns2:m3df137df2ca43aeb5a0ac4f577ac654" minOccurs="0"/>
                <xsd:element ref="ns3:MediaServiceMetadata" minOccurs="0"/>
                <xsd:element ref="ns3:MediaServiceFastMetadata" minOccurs="0"/>
                <xsd:element ref="ns3:lcf76f155ced4ddcb4097134ff3c332f" minOccurs="0"/>
                <xsd:element ref="ns3:MediaServiceGenerationTime" minOccurs="0"/>
                <xsd:element ref="ns3:MediaServiceEventHashCode" minOccurs="0"/>
                <xsd:element ref="ns3:MediaServiceOCR" minOccurs="0"/>
                <xsd:element ref="ns3:MediaServiceDateTaken" minOccurs="0"/>
                <xsd:element ref="ns3:MediaLengthInSeconds" minOccurs="0"/>
                <xsd:element ref="ns4:SharedWithUsers" minOccurs="0"/>
                <xsd:element ref="ns4:SharedWithDetails" minOccurs="0"/>
                <xsd:element ref="ns4:f74d752173c041e18d373851a76bda50" minOccurs="0"/>
                <xsd:element ref="ns4:SakMime360" minOccurs="0"/>
                <xsd:element ref="ns1:StatusJournalForing"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StatusJournalForing" ma:index="31" nillable="true" ma:displayName="Status journalføring" ma:description="Status journalføring" ma:internalName="Status_x0020_journalf_x00f8_ring">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eae3e8e-208c-4b8a-be05-3e30f474ae01" elementFormDefault="qualified">
    <xsd:import namespace="http://schemas.microsoft.com/office/2006/documentManagement/types"/>
    <xsd:import namespace="http://schemas.microsoft.com/office/infopath/2007/PartnerControls"/>
    <xsd:element name="h491b3e5757f4a00a7c25d6edb0ba887" ma:index="8" nillable="true" ma:taxonomy="true" ma:internalName="h491b3e5757f4a00a7c25d6edb0ba887" ma:taxonomyFieldName="Organisasjonsenhet" ma:displayName="Organisasjonsenhet" ma:readOnly="false" ma:default="" ma:fieldId="{1491b3e5-757f-4a00-a7c2-5d6edb0ba887}" ma:taxonomyMulti="true" ma:sspId="4c297bfe-2ddf-49c0-b48d-5e3f9de3295d" ma:termSetId="b03cc634-47d7-450d-b53d-2863e925e782"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7da217ba-4e3d-416a-9c6b-12dd6a820972}" ma:internalName="TaxCatchAll" ma:showField="CatchAllData" ma:web="11f272f9-ba5a-4ac0-8c31-d7fe9c801b71">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da217ba-4e3d-416a-9c6b-12dd6a820972}" ma:internalName="TaxCatchAllLabel" ma:readOnly="true" ma:showField="CatchAllDataLabel" ma:web="11f272f9-ba5a-4ac0-8c31-d7fe9c801b71">
      <xsd:complexType>
        <xsd:complexContent>
          <xsd:extension base="dms:MultiChoiceLookup">
            <xsd:sequence>
              <xsd:element name="Value" type="dms:Lookup" maxOccurs="unbounded" minOccurs="0" nillable="true"/>
            </xsd:sequence>
          </xsd:extension>
        </xsd:complexContent>
      </xsd:complexType>
    </xsd:element>
    <xsd:element name="Sak_x0020_Mime_x0020_360" ma:index="12" nillable="true" ma:displayName="Sak Mime 360" ma:format="Hyperlink" ma:internalName="Sak_x0020_Mime_x0020_360">
      <xsd:complexType>
        <xsd:complexContent>
          <xsd:extension base="dms:URL">
            <xsd:sequence>
              <xsd:element name="Url" type="dms:ValidUrl" minOccurs="0" nillable="true"/>
              <xsd:element name="Description" type="xsd:string" nillable="true"/>
            </xsd:sequence>
          </xsd:extension>
        </xsd:complexContent>
      </xsd:complexType>
    </xsd:element>
    <xsd:element name="mdd69e788dc1498dbcc1a53e4b12ec9a" ma:index="13" nillable="true" ma:taxonomy="true" ma:internalName="mdd69e788dc1498dbcc1a53e4b12ec9a" ma:taxonomyFieldName="Dokumentstatus" ma:displayName="Dokumentstatus" ma:readOnly="false" ma:default="1;#Under arbeid|f39d8bcc-2a80-4417-a67a-9134b0a418c4" ma:fieldId="{6dd69e78-8dc1-498d-bcc1-a53e4b12ec9a}" ma:sspId="4c297bfe-2ddf-49c0-b48d-5e3f9de3295d" ma:termSetId="79c2f50f-9c9d-4b9a-9024-7430fd4a1c78" ma:anchorId="00000000-0000-0000-0000-000000000000" ma:open="false" ma:isKeyword="false">
      <xsd:complexType>
        <xsd:sequence>
          <xsd:element ref="pc:Terms" minOccurs="0" maxOccurs="1"/>
        </xsd:sequence>
      </xsd:complexType>
    </xsd:element>
    <xsd:element name="m3df137df2ca43aeb5a0ac4f577ac654" ma:index="15" nillable="true" ma:taxonomy="true" ma:internalName="m3df137df2ca43aeb5a0ac4f577ac654" ma:taxonomyFieldName="Prosessomr_x00e5_der" ma:displayName="Prosessområder" ma:readOnly="false" ma:default="" ma:fieldId="{63df137d-f2ca-43ae-b5a0-ac4f577ac654}" ma:sspId="4c297bfe-2ddf-49c0-b48d-5e3f9de3295d" ma:termSetId="2583bc30-ab2c-419c-b519-aebcd66245c1"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acf59ec-55db-4730-bfc2-7953b1811318" elementFormDefault="qualified">
    <xsd:import namespace="http://schemas.microsoft.com/office/2006/documentManagement/types"/>
    <xsd:import namespace="http://schemas.microsoft.com/office/infopath/2007/PartnerControls"/>
    <xsd:element name="MediaServiceMetadata" ma:index="17" nillable="true" ma:displayName="MediaServiceMetadata" ma:hidden="true" ma:internalName="MediaServiceMetadata" ma:readOnly="true">
      <xsd:simpleType>
        <xsd:restriction base="dms:Note"/>
      </xsd:simpleType>
    </xsd:element>
    <xsd:element name="MediaServiceFastMetadata" ma:index="18" nillable="true" ma:displayName="MediaServiceFastMetadata" ma:hidden="true" ma:internalName="MediaServiceFastMetadata"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4c297bfe-2ddf-49c0-b48d-5e3f9de3295d" ma:termSetId="09814cd3-568e-fe90-9814-8d621ff8fb84" ma:anchorId="fba54fb3-c3e1-fe81-a776-ca4b69148c4d" ma:open="true" ma:isKeyword="false">
      <xsd:complexType>
        <xsd:sequence>
          <xsd:element ref="pc:Terms" minOccurs="0" maxOccurs="1"/>
        </xsd:sequence>
      </xsd:complex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MediaServiceDateTaken" ma:index="24" nillable="true" ma:displayName="MediaServiceDateTaken" ma:hidden="true" ma:indexed="true" ma:internalName="MediaServiceDateTaken"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element name="MediaServiceLocation" ma:index="32" nillable="true" ma:displayName="Location" ma:indexed="true" ma:internalName="MediaServiceLocation" ma:readOnly="true">
      <xsd:simpleType>
        <xsd:restriction base="dms:Text"/>
      </xsd:simpleType>
    </xsd:element>
    <xsd:element name="MediaServiceObjectDetectorVersions" ma:index="33" nillable="true" ma:displayName="MediaServiceObjectDetectorVersions" ma:hidden="true" ma:indexed="true" ma:internalName="MediaServiceObjectDetectorVersions" ma:readOnly="true">
      <xsd:simpleType>
        <xsd:restriction base="dms:Text"/>
      </xsd:simpleType>
    </xsd:element>
    <xsd:element name="MediaServiceSearchProperties" ma:index="3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f272f9-ba5a-4ac0-8c31-d7fe9c801b71" elementFormDefault="qualified">
    <xsd:import namespace="http://schemas.microsoft.com/office/2006/documentManagement/types"/>
    <xsd:import namespace="http://schemas.microsoft.com/office/infopath/2007/PartnerControls"/>
    <xsd:element name="SharedWithUsers" ma:index="2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7" nillable="true" ma:displayName="Shared With Details" ma:internalName="SharedWithDetails" ma:readOnly="true">
      <xsd:simpleType>
        <xsd:restriction base="dms:Note">
          <xsd:maxLength value="255"/>
        </xsd:restriction>
      </xsd:simpleType>
    </xsd:element>
    <xsd:element name="f74d752173c041e18d373851a76bda50" ma:index="28" nillable="true" ma:taxonomy="true" ma:internalName="f74d752173c041e18d373851a76bda50" ma:taxonomyFieldName="Dokumentkategori" ma:displayName="Dokumentkategori" ma:fieldId="{f74d7521-73c0-41e1-8d37-3851a76bda50}" ma:sspId="4c297bfe-2ddf-49c0-b48d-5e3f9de3295d" ma:termSetId="7826d844-4161-4c12-928f-b5e0cb35da97" ma:anchorId="00000000-0000-0000-0000-000000000000" ma:open="false" ma:isKeyword="false">
      <xsd:complexType>
        <xsd:sequence>
          <xsd:element ref="pc:Terms" minOccurs="0" maxOccurs="1"/>
        </xsd:sequence>
      </xsd:complexType>
    </xsd:element>
    <xsd:element name="SakMime360" ma:index="30" nillable="true" ma:displayName="Sak Mime 360" ma:description="Sak Mime 360" ma:internalName="Sak_x0020_Mime_x0020_3600">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TemplafySlideTemplateConfiguration><![CDATA[{"documentContentValidatorConfiguration":{"enableDocumentContentValidator":false,"documentContentValidatorVersion":0},"elementsMetadata":[],"slideId":"637274689481644963","enableDocumentContentUpdater":true,"version":"1.1"}]]></TemplafySlideTemplateConfiguration>
</file>

<file path=customXml/item6.xml><?xml version="1.0" encoding="utf-8"?>
<TemplafySlideFormConfiguration><![CDATA[{"formFields":[],"formDataEntries":[]}]]></TemplafySlideFormConfiguration>
</file>

<file path=customXml/item7.xml><?xml version="1.0" encoding="utf-8"?>
<?mso-contentType ?>
<SharedContentType xmlns="Microsoft.SharePoint.Taxonomy.ContentTypeSync" SourceId="4c297bfe-2ddf-49c0-b48d-5e3f9de3295d" ContentTypeId="0x0101" PreviousValue="false"/>
</file>

<file path=customXml/item8.xml><?xml version="1.0" encoding="utf-8"?>
<TemplafySlideFormConfiguration><![CDATA[{"formFields":[],"formDataEntries":[]}]]></TemplafySlideForm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B25CBE9C-579C-4D62-9791-670FFEF0C740}">
  <ds:schemaRefs/>
</ds:datastoreItem>
</file>

<file path=customXml/itemProps10.xml><?xml version="1.0" encoding="utf-8"?>
<ds:datastoreItem xmlns:ds="http://schemas.openxmlformats.org/officeDocument/2006/customXml" ds:itemID="{512E9EB6-BE14-4E9B-B53A-6D95BDD731E5}">
  <ds:schemaRefs>
    <ds:schemaRef ds:uri="http://schemas.microsoft.com/sharepoint/v3/contenttype/forms"/>
  </ds:schemaRefs>
</ds:datastoreItem>
</file>

<file path=customXml/itemProps11.xml><?xml version="1.0" encoding="utf-8"?>
<ds:datastoreItem xmlns:ds="http://schemas.openxmlformats.org/officeDocument/2006/customXml" ds:itemID="{D095A0A8-BBFC-46BD-B6C9-F9F771063A0C}">
  <ds:schemaRefs/>
</ds:datastoreItem>
</file>

<file path=customXml/itemProps12.xml><?xml version="1.0" encoding="utf-8"?>
<ds:datastoreItem xmlns:ds="http://schemas.openxmlformats.org/officeDocument/2006/customXml" ds:itemID="{EBD3D5FB-AEE0-46A7-8289-818A621CDF36}">
  <ds:schemaRefs/>
</ds:datastoreItem>
</file>

<file path=customXml/itemProps13.xml><?xml version="1.0" encoding="utf-8"?>
<ds:datastoreItem xmlns:ds="http://schemas.openxmlformats.org/officeDocument/2006/customXml" ds:itemID="{42147777-12EF-43A7-9F14-27AF663B2534}">
  <ds:schemaRefs/>
</ds:datastoreItem>
</file>

<file path=customXml/itemProps14.xml><?xml version="1.0" encoding="utf-8"?>
<ds:datastoreItem xmlns:ds="http://schemas.openxmlformats.org/officeDocument/2006/customXml" ds:itemID="{74DD7968-5338-4A7C-9AB7-71E317FAD14A}">
  <ds:schemaRefs/>
</ds:datastoreItem>
</file>

<file path=customXml/itemProps15.xml><?xml version="1.0" encoding="utf-8"?>
<ds:datastoreItem xmlns:ds="http://schemas.openxmlformats.org/officeDocument/2006/customXml" ds:itemID="{E3206C3F-9075-4ED1-A9D7-768CD599C06F}">
  <ds:schemaRefs/>
</ds:datastoreItem>
</file>

<file path=customXml/itemProps16.xml><?xml version="1.0" encoding="utf-8"?>
<ds:datastoreItem xmlns:ds="http://schemas.openxmlformats.org/officeDocument/2006/customXml" ds:itemID="{4212848C-530B-4852-8730-679B69C20DA2}">
  <ds:schemaRefs/>
</ds:datastoreItem>
</file>

<file path=customXml/itemProps17.xml><?xml version="1.0" encoding="utf-8"?>
<ds:datastoreItem xmlns:ds="http://schemas.openxmlformats.org/officeDocument/2006/customXml" ds:itemID="{D49E55AD-80F4-4EC9-8430-FD8E8D9201DC}">
  <ds:schemaRefs/>
</ds:datastoreItem>
</file>

<file path=customXml/itemProps18.xml><?xml version="1.0" encoding="utf-8"?>
<ds:datastoreItem xmlns:ds="http://schemas.openxmlformats.org/officeDocument/2006/customXml" ds:itemID="{8F10D2E3-BD5E-41A7-9B58-448C4704E426}">
  <ds:schemaRefs/>
</ds:datastoreItem>
</file>

<file path=customXml/itemProps19.xml><?xml version="1.0" encoding="utf-8"?>
<ds:datastoreItem xmlns:ds="http://schemas.openxmlformats.org/officeDocument/2006/customXml" ds:itemID="{8B0FFB39-74B6-4910-B961-93F1B21E5B25}">
  <ds:schemaRefs>
    <ds:schemaRef ds:uri="11f272f9-ba5a-4ac0-8c31-d7fe9c801b71"/>
    <ds:schemaRef ds:uri="beae3e8e-208c-4b8a-be05-3e30f474ae01"/>
    <ds:schemaRef ds:uri="dacf59ec-55db-4730-bfc2-7953b181131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8FCFEE4-2E78-40CD-A932-180CFC151F96}">
  <ds:schemaRefs/>
</ds:datastoreItem>
</file>

<file path=customXml/itemProps20.xml><?xml version="1.0" encoding="utf-8"?>
<ds:datastoreItem xmlns:ds="http://schemas.openxmlformats.org/officeDocument/2006/customXml" ds:itemID="{01E8759C-33B8-4AFE-B1FD-690677E2D93B}">
  <ds:schemaRefs/>
</ds:datastoreItem>
</file>

<file path=customXml/itemProps21.xml><?xml version="1.0" encoding="utf-8"?>
<ds:datastoreItem xmlns:ds="http://schemas.openxmlformats.org/officeDocument/2006/customXml" ds:itemID="{449E03C9-E152-4A1A-9725-E4CFBF4F4ACF}">
  <ds:schemaRefs/>
</ds:datastoreItem>
</file>

<file path=customXml/itemProps22.xml><?xml version="1.0" encoding="utf-8"?>
<ds:datastoreItem xmlns:ds="http://schemas.openxmlformats.org/officeDocument/2006/customXml" ds:itemID="{40E89923-E601-4DA6-A83B-B70E4A5BDC4A}">
  <ds:schemaRefs/>
</ds:datastoreItem>
</file>

<file path=customXml/itemProps23.xml><?xml version="1.0" encoding="utf-8"?>
<ds:datastoreItem xmlns:ds="http://schemas.openxmlformats.org/officeDocument/2006/customXml" ds:itemID="{0725EECE-4942-4FD4-8DB4-B2E700CBE958}">
  <ds:schemaRefs/>
</ds:datastoreItem>
</file>

<file path=customXml/itemProps24.xml><?xml version="1.0" encoding="utf-8"?>
<ds:datastoreItem xmlns:ds="http://schemas.openxmlformats.org/officeDocument/2006/customXml" ds:itemID="{C303D576-2ED2-4D17-AC45-6E34B4BA16B7}">
  <ds:schemaRefs/>
</ds:datastoreItem>
</file>

<file path=customXml/itemProps25.xml><?xml version="1.0" encoding="utf-8"?>
<ds:datastoreItem xmlns:ds="http://schemas.openxmlformats.org/officeDocument/2006/customXml" ds:itemID="{D08286A0-2C7B-49C5-8AE2-95BDBBD935A6}">
  <ds:schemaRefs/>
</ds:datastoreItem>
</file>

<file path=customXml/itemProps26.xml><?xml version="1.0" encoding="utf-8"?>
<ds:datastoreItem xmlns:ds="http://schemas.openxmlformats.org/officeDocument/2006/customXml" ds:itemID="{12D40991-C457-443A-9F75-283DCD5C75DF}">
  <ds:schemaRefs/>
</ds:datastoreItem>
</file>

<file path=customXml/itemProps27.xml><?xml version="1.0" encoding="utf-8"?>
<ds:datastoreItem xmlns:ds="http://schemas.openxmlformats.org/officeDocument/2006/customXml" ds:itemID="{D7B0A306-34B4-4715-AC12-8F571DB25D90}">
  <ds:schemaRefs/>
</ds:datastoreItem>
</file>

<file path=customXml/itemProps3.xml><?xml version="1.0" encoding="utf-8"?>
<ds:datastoreItem xmlns:ds="http://schemas.openxmlformats.org/officeDocument/2006/customXml" ds:itemID="{33A9D2B1-910A-4890-A149-E85A43544B5D}">
  <ds:schemaRefs/>
</ds:datastoreItem>
</file>

<file path=customXml/itemProps4.xml><?xml version="1.0" encoding="utf-8"?>
<ds:datastoreItem xmlns:ds="http://schemas.openxmlformats.org/officeDocument/2006/customXml" ds:itemID="{79361FC7-6331-4C8B-B936-48EE86F420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eae3e8e-208c-4b8a-be05-3e30f474ae01"/>
    <ds:schemaRef ds:uri="dacf59ec-55db-4730-bfc2-7953b1811318"/>
    <ds:schemaRef ds:uri="11f272f9-ba5a-4ac0-8c31-d7fe9c801b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86D48827-E445-434F-B773-26E59BC4A218}">
  <ds:schemaRefs/>
</ds:datastoreItem>
</file>

<file path=customXml/itemProps6.xml><?xml version="1.0" encoding="utf-8"?>
<ds:datastoreItem xmlns:ds="http://schemas.openxmlformats.org/officeDocument/2006/customXml" ds:itemID="{EE03465F-F7D7-4591-B744-AA3FB7C55319}">
  <ds:schemaRefs/>
</ds:datastoreItem>
</file>

<file path=customXml/itemProps7.xml><?xml version="1.0" encoding="utf-8"?>
<ds:datastoreItem xmlns:ds="http://schemas.openxmlformats.org/officeDocument/2006/customXml" ds:itemID="{F71EDE9B-0235-4E7C-BA86-B9ABBF7966F8}">
  <ds:schemaRefs>
    <ds:schemaRef ds:uri="Microsoft.SharePoint.Taxonomy.ContentTypeSync"/>
  </ds:schemaRefs>
</ds:datastoreItem>
</file>

<file path=customXml/itemProps8.xml><?xml version="1.0" encoding="utf-8"?>
<ds:datastoreItem xmlns:ds="http://schemas.openxmlformats.org/officeDocument/2006/customXml" ds:itemID="{A010FBFC-ED9D-4776-849D-81EABF9D112A}">
  <ds:schemaRefs/>
</ds:datastoreItem>
</file>

<file path=customXml/itemProps9.xml><?xml version="1.0" encoding="utf-8"?>
<ds:datastoreItem xmlns:ds="http://schemas.openxmlformats.org/officeDocument/2006/customXml" ds:itemID="{B8637C36-4996-4BF0-9817-9AE4E45FB3C9}">
  <ds:schemaRefs/>
</ds:datastoreItem>
</file>

<file path=docProps/app.xml><?xml version="1.0" encoding="utf-8"?>
<Properties xmlns="http://schemas.openxmlformats.org/officeDocument/2006/extended-properties" xmlns:vt="http://schemas.openxmlformats.org/officeDocument/2006/docPropsVTypes">
  <Template>blank</Template>
  <TotalTime>1003</TotalTime>
  <Words>3417</Words>
  <Application>Microsoft Office PowerPoint</Application>
  <PresentationFormat>Widescreen</PresentationFormat>
  <Paragraphs>609</Paragraphs>
  <Slides>19</Slides>
  <Notes>14</Notes>
  <HiddenSlides>0</HiddenSlides>
  <MMClips>0</MMClips>
  <ScaleCrop>false</ScaleCrop>
  <HeadingPairs>
    <vt:vector size="8" baseType="variant">
      <vt:variant>
        <vt:lpstr>Brukte skrifter</vt:lpstr>
      </vt:variant>
      <vt:variant>
        <vt:i4>10</vt:i4>
      </vt:variant>
      <vt:variant>
        <vt:lpstr>Tema</vt:lpstr>
      </vt:variant>
      <vt:variant>
        <vt:i4>7</vt:i4>
      </vt:variant>
      <vt:variant>
        <vt:lpstr>Innebygde OLE-servere</vt:lpstr>
      </vt:variant>
      <vt:variant>
        <vt:i4>1</vt:i4>
      </vt:variant>
      <vt:variant>
        <vt:lpstr>Lysbildetitler</vt:lpstr>
      </vt:variant>
      <vt:variant>
        <vt:i4>19</vt:i4>
      </vt:variant>
    </vt:vector>
  </HeadingPairs>
  <TitlesOfParts>
    <vt:vector size="37" baseType="lpstr">
      <vt:lpstr>Arial</vt:lpstr>
      <vt:lpstr>Arial,Sans-Serif</vt:lpstr>
      <vt:lpstr>Calibri</vt:lpstr>
      <vt:lpstr>Calibri Light</vt:lpstr>
      <vt:lpstr>LFT Etica</vt:lpstr>
      <vt:lpstr>Roboto</vt:lpstr>
      <vt:lpstr>Segoe UI</vt:lpstr>
      <vt:lpstr>Trebuchet MS</vt:lpstr>
      <vt:lpstr>Wingdings</vt:lpstr>
      <vt:lpstr>WordVisiCarriageReturn_MSFontService</vt:lpstr>
      <vt:lpstr>Standard 16-9 mal norsk for SVV</vt:lpstr>
      <vt:lpstr>SVV theme</vt:lpstr>
      <vt:lpstr>Office-tema</vt:lpstr>
      <vt:lpstr>1_blank</vt:lpstr>
      <vt:lpstr>2_blank</vt:lpstr>
      <vt:lpstr>3_blank</vt:lpstr>
      <vt:lpstr>4_blank</vt:lpstr>
      <vt:lpstr>think-cell Slide</vt:lpstr>
      <vt:lpstr>PowerPoint-presentasjon</vt:lpstr>
      <vt:lpstr>PowerPoint-presentasjon</vt:lpstr>
      <vt:lpstr>Statens vegvesen -   Vegdirektoratet og seks divisjoner</vt:lpstr>
      <vt:lpstr>PowerPoint-presentasjon</vt:lpstr>
      <vt:lpstr>PowerPoint-presentasjon</vt:lpstr>
      <vt:lpstr>Statens vegvesen Drift og vedlikehold</vt:lpstr>
      <vt:lpstr>PowerPoint-presentasjon</vt:lpstr>
      <vt:lpstr>Drift og vedlikeholdsdivisjonen -   16 mrd. disponibelt i 2024 </vt:lpstr>
      <vt:lpstr>PowerPoint-presentasjon</vt:lpstr>
      <vt:lpstr>PowerPoint-presentasjon</vt:lpstr>
      <vt:lpstr>PowerPoint-presentasjon</vt:lpstr>
      <vt:lpstr>PowerPoint-presentasjon</vt:lpstr>
      <vt:lpstr>Nasjonale krav -&gt; mål i Statens vegvesen -&gt; tiltak</vt:lpstr>
      <vt:lpstr>PowerPoint-presentasjon</vt:lpstr>
      <vt:lpstr>PowerPoint-presentasjon</vt:lpstr>
      <vt:lpstr>PowerPoint-presentasjon</vt:lpstr>
      <vt:lpstr>PowerPoint-presentasjon</vt:lpstr>
      <vt:lpstr>PowerPoint-presentasjon</vt:lpstr>
      <vt:lpstr>Vi er de første i verden som tester elektrisk brøytebil på fjellovergang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Olesk, Laura</dc:creator>
  <cp:lastModifiedBy>Anne Grethe Olsen</cp:lastModifiedBy>
  <cp:revision>5</cp:revision>
  <cp:lastPrinted>2024-01-08T07:02:54Z</cp:lastPrinted>
  <dcterms:created xsi:type="dcterms:W3CDTF">2023-03-03T14:02:18Z</dcterms:created>
  <dcterms:modified xsi:type="dcterms:W3CDTF">2024-04-03T19:24:04Z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0x010100FDCAD179A0C69D4ABEBE107A1A0FFB6B</vt:lpwstr>
  </property>
  <property fmtid="{D5CDD505-2E9C-101B-9397-08002B2CF9AE}" pid="3" name="TemplafyTimeStamp">
    <vt:lpwstr>2020-07-31T08:45:09.5009950Z</vt:lpwstr>
  </property>
  <property fmtid="{D5CDD505-2E9C-101B-9397-08002B2CF9AE}" pid="4" name="MSIP_Label_ea60d57e-af5b-4752-ac57-3e4f28ca11dc_Enabled">
    <vt:lpwstr>true</vt:lpwstr>
  </property>
  <property fmtid="{D5CDD505-2E9C-101B-9397-08002B2CF9AE}" pid="5" name="MSIP_Label_ea60d57e-af5b-4752-ac57-3e4f28ca11dc_SetDate">
    <vt:lpwstr>2022-04-25T12:19:53Z</vt:lpwstr>
  </property>
  <property fmtid="{D5CDD505-2E9C-101B-9397-08002B2CF9AE}" pid="6" name="MSIP_Label_ea60d57e-af5b-4752-ac57-3e4f28ca11dc_Method">
    <vt:lpwstr>Standard</vt:lpwstr>
  </property>
  <property fmtid="{D5CDD505-2E9C-101B-9397-08002B2CF9AE}" pid="7" name="MSIP_Label_ea60d57e-af5b-4752-ac57-3e4f28ca11dc_Name">
    <vt:lpwstr>ea60d57e-af5b-4752-ac57-3e4f28ca11dc</vt:lpwstr>
  </property>
  <property fmtid="{D5CDD505-2E9C-101B-9397-08002B2CF9AE}" pid="8" name="MSIP_Label_ea60d57e-af5b-4752-ac57-3e4f28ca11dc_SiteId">
    <vt:lpwstr>36da45f1-dd2c-4d1f-af13-5abe46b99921</vt:lpwstr>
  </property>
  <property fmtid="{D5CDD505-2E9C-101B-9397-08002B2CF9AE}" pid="9" name="MSIP_Label_ea60d57e-af5b-4752-ac57-3e4f28ca11dc_ActionId">
    <vt:lpwstr>eb25c412-4dde-4edb-be0b-ca84037e2d2d</vt:lpwstr>
  </property>
  <property fmtid="{D5CDD505-2E9C-101B-9397-08002B2CF9AE}" pid="10" name="MSIP_Label_ea60d57e-af5b-4752-ac57-3e4f28ca11dc_ContentBits">
    <vt:lpwstr>0</vt:lpwstr>
  </property>
  <property fmtid="{D5CDD505-2E9C-101B-9397-08002B2CF9AE}" pid="11" name="Dokumentstatus">
    <vt:lpwstr>1;#Under arbeid|f39d8bcc-2a80-4417-a67a-9134b0a418c4</vt:lpwstr>
  </property>
  <property fmtid="{D5CDD505-2E9C-101B-9397-08002B2CF9AE}" pid="12" name="Prosessområder">
    <vt:lpwstr/>
  </property>
  <property fmtid="{D5CDD505-2E9C-101B-9397-08002B2CF9AE}" pid="13" name="Dokumentkategori">
    <vt:lpwstr/>
  </property>
  <property fmtid="{D5CDD505-2E9C-101B-9397-08002B2CF9AE}" pid="14" name="Organisasjonsenhet">
    <vt:lpwstr/>
  </property>
  <property fmtid="{D5CDD505-2E9C-101B-9397-08002B2CF9AE}" pid="15" name="MediaServiceImageTags">
    <vt:lpwstr/>
  </property>
  <property fmtid="{D5CDD505-2E9C-101B-9397-08002B2CF9AE}" pid="16" name="MSIP_Label_86eae731-f11e-4017-952e-3dce43580afc_Enabled">
    <vt:lpwstr>true</vt:lpwstr>
  </property>
  <property fmtid="{D5CDD505-2E9C-101B-9397-08002B2CF9AE}" pid="17" name="MSIP_Label_86eae731-f11e-4017-952e-3dce43580afc_SetDate">
    <vt:lpwstr>2023-03-10T12:19:34Z</vt:lpwstr>
  </property>
  <property fmtid="{D5CDD505-2E9C-101B-9397-08002B2CF9AE}" pid="18" name="MSIP_Label_86eae731-f11e-4017-952e-3dce43580afc_Method">
    <vt:lpwstr>Privileged</vt:lpwstr>
  </property>
  <property fmtid="{D5CDD505-2E9C-101B-9397-08002B2CF9AE}" pid="19" name="MSIP_Label_86eae731-f11e-4017-952e-3dce43580afc_Name">
    <vt:lpwstr>Public-new</vt:lpwstr>
  </property>
  <property fmtid="{D5CDD505-2E9C-101B-9397-08002B2CF9AE}" pid="20" name="MSIP_Label_86eae731-f11e-4017-952e-3dce43580afc_SiteId">
    <vt:lpwstr>38856954-ed55-49f7-8bdd-738ffbbfd390</vt:lpwstr>
  </property>
  <property fmtid="{D5CDD505-2E9C-101B-9397-08002B2CF9AE}" pid="21" name="MSIP_Label_86eae731-f11e-4017-952e-3dce43580afc_ActionId">
    <vt:lpwstr>3f81ffef-83ff-4d39-9f9f-f60fff7b1a89</vt:lpwstr>
  </property>
  <property fmtid="{D5CDD505-2E9C-101B-9397-08002B2CF9AE}" pid="22" name="MSIP_Label_86eae731-f11e-4017-952e-3dce43580afc_ContentBits">
    <vt:lpwstr>0</vt:lpwstr>
  </property>
</Properties>
</file>